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монстров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монстра через лексику, грамматику и живое описание.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описывать персонажа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помогает уверенно говорить и писать по-английски, точно подбирать слова о внешности, характере и эмоциях, а также строить связный текст из нескольких предложений.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описания монстра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удобно начинать с одного короткого вывода о персонаже: он страшный, странный или загадочный. Такая фраза сразу задаёт тон и помогает читателю понять настроение текста.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тело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рост, форму тела, кожу, глаза, зубы и когти. Эти детали делают образ конкретным и позволяют показать, чем монстр отличается от обычного существа.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внешности важно добавить, как монстр двигается и какие звуки издаёт. Slow, silent, noisy, growling или hissing сразу делают описание более живым и динамичным.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поведение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показать, какой он по характеру: scary, dangerous, aggressive, calm, sleepy или hungry. Это помогает описать не только внешний вид, но и возможные действия персонажа.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собрать все детали в один цельный образ. Так текст звучит логично, а каждое новое предложение дополняет предыдущие, а не повторяет его.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103" y="1516558"/>
            <a:ext cx="2196294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как главный источник образа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Непропорциональные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Неровное тело, слишком длинные руки или маленькая голова делают монстра необычным уже с первого взгляда. Такие детали ломают привычные пропорции и создают ощущение тревоги.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 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Шероховатая, чешуйчатая или липкая кожа помогает передать характер персонажа без длинных объяснений. Один точный эпитет может сразу создать неприятное или таинственное впечатление.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выделяют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необычная черта — огромные глаза, острые когти или вытянутая шея — делает монстра узнаваемым. Чем точнее деталь, тем сильнее визуальный образ.
</a:t>
            </a:r>
            <a:endParaRPr lang="en-US" sz="1084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запоминаются контрасты: small body and huge claws, soft fur and sharp teeth, tiny head and long neck. Они делают образ ярче и выразительнее.
</a:t>
            </a:r>
            <a:endParaRPr lang="en-US" sz="1111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для эффекта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as tall as a tree, as cold as stone и like a shadow in the dark помогают описать размер, настроение и движение через знакомые образы.
</a:t>
            </a:r>
            <a:endParaRPr lang="en-US" sz="11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работает в описании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особенно полезно сочетать несколько признаков сразу: так образ становится объёмным и запоминающимся.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эффект дают внешний вид, движение и звук; место действия усиливает уже созданный образ.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заданий по описанию персонажа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247" y="3141338"/>
            <a:ext cx="457313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173467"/>
            <a:ext cx="750900" cy="667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прилагательных для описания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huge, tiny, tall, ugly, thin и hairy помогают быстро описать размер, форму и общее впечатление от монстра. Они подходят для простых школьных предложений.
</a:t>
            </a:r>
            <a:endParaRPr lang="en-US" sz="1381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fast, slow, silent, clumsy и noisy описывают поведение в действии. Такие прилагательные особенно полезны, когда нужно показать, как монстр двигается или приближается.
</a:t>
            </a:r>
            <a:endParaRPr lang="en-US" sz="1361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 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terrifying, creepy, evil, wild и mysterious передают страх, угрозу и загадочность. С ними легко показать, что персонаж вызывает сильную эмоциональную реакцию.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и текстура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rough, slimy, scaly и furry уточняют, как выглядит кожа или шерсть. Они добавляют точность и делают описание более наглядным без сложных конструкций.
</a:t>
            </a:r>
            <a:endParaRPr lang="en-US" sz="14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которые запоминаются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монстра глаза часто становятся самой заметной деталью. Они могут быть glowing, red, black, empty или huge, и именно поэтому взгляд персонажа сразу кажется опасным, странным или пугающим. Один точный эпитет здесь меняет всё впечатление.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и зубы как сигнал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рот, sharp teeth и crooked smile создают ощущение, что персонаж вот-вот заговорит или нападёт. Если добавить drooling или many teeth, лицо становится ещё более тревожным и выразительным.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Выражение, которое задаёт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длинного описания лицо может рассказать о характере монстра. Narrow eyes, twisted mouth и empty stare показывают холодность, злость или тайну. Такие детали помогают читателю быстро понять, какой это персонаж.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рот и выражение лица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655846"/>
            <a:ext cx="4176900" cy="2414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и устойчивые сочетания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отдельные слова соединяются в естественные словосочетания и помогают сделать описание точным.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сочетания слов звучат естественнее, чем отдельные прилагательные, и помогают строить более живой 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описания персонажа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описание монстра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идти от общего впечатления к деталям и не повторять одно и то же.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is…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подходит для общего впечатления и простого описания состояния. Например: It is huge and dark. Такая фраза быстро задаёт тон и не перегружает текст.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has got…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удобно называть части тела и заметные признаки. Например: It has got long claws and small red eyes. Конструкция помогает добавить точные детали без сложной грамматики.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are…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нужны, когда важно показать наличие деталей у персонажа или рядом с ним. Например: There are sharp teeth in its mouth. Они особенно полезны для описания внешности и окружения.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действий монстра используют простые предложения в Present Simple: It moves slowly. It lives in the forest. It attacks at night. Такая форма делает описание ясным и последовательным.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модели для описания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запах в описании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создают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детали помогают сразу почувствовать присутствие монстра. a creaking sound, heavy breathing, a low growl или sharp hiss делают образ живым и подсказывают, насколько персонаж опасен для окружающих.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эмоции и звука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звучат сочетания, где звук связан с эмоцией: a horrible noise, a strange smell, a silent shadow. Такие выражения просты, но сразу задают настроение и помогают избежать сухого перечисления.
</a:t>
            </a:r>
            <a:endParaRPr lang="en-US" sz="1073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усиливает атмосферу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запаха добавляет к картине ещё один важный слой. damp, muddy, smoky, rotten или cold air помогают представить место действия и делают сцену более мрачной и убедительной.
</a:t>
            </a:r>
            <a:endParaRPr lang="en-US" sz="1139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делает текст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важно подбирать не случайные, а точные словосочетания. Когда звук, запах и чувство работают вместе, описание становится естественным, понятным и намного более запоминающимся.
</a:t>
            </a:r>
            <a:endParaRPr lang="en-US" sz="10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запоминаются быстрее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внимание удерживают детали, которые быстро вызывают образ и эмоцию. Остальные признаки работают как уточнение и делают описание более полным.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движение дают первый эффект, а звук, форма тела и зубы помогают закрепить впечатление и сделать образ цельным.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вывод по материалам темы «Описание монстра»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459" y="1694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173454"/>
            <a:ext cx="750900" cy="6674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обитания монстра и его связь с образом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Пещера или скала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пещера подчёркивает скрытность и опасность. В таком месте монстр кажется древним, одиноким и оторванным от обычного мира, поэтому пространство работает на его характер.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лес создаёт ощущение тайны и неизвестности. Если монстр живёт среди деревьев, он выглядит частью природы, но при этом остаётся трудным для понимания и встречи.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Заброшенный дом помогает показать забытого или тревожного персонажа. Скрип, пыль и пустые комнаты усиливают впечатление, что монстр связан с прошлым и хранит какую-то тайну.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подходит для грязного, хитрого или спрятавшегося существа. Такая среда сразу даёт образ сырости, тяжёлого воздуха и опасности, поэтому описание звучит особенно мрачно.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 эпитеты для выразительного текста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сравнения помогают быстро создать яркий образ и хорошо подходят для школьного описания.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образ понятным с первого чтения: они связывают конкретную деталь с эмоцией и помогают избежать однообразных прилагательных.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описания персонажа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деталь часто превращает обычный страшный образ в запоминающегося персонажа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особенность помогает монстру выделиться среди похожих описаний и делает текст более индивидуальным и интересным для читателя.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вывод по теме письменного описания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описание монстра перед сдачей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самопроверки короткого письменного высказывания.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32" y="1617661"/>
            <a:ext cx="2550285" cy="192398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 старого моста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Монстр стоит у разрушенного моста и никого не пропускает ночью. Он кажется страшным, но на самом деле защищает своё убежище от людей, которые слишком близко подходят к его дому.
</a:t>
            </a:r>
            <a:endParaRPr lang="en-US" sz="112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хранитель леса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глубоком лесу живёт большой монстр с тихим голосом и медленными движениями. Он не нападает первым: он просто боится шума, огня и незнакомцев, потому что давно живёт один.
</a:t>
            </a:r>
            <a:endParaRPr lang="en-US" sz="11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Существо с тайной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этого монстра один светящийся глаз и очень старая броня. Он выглядит сурово, но его поведение показывает мудрость и осторожность, будто он хранит важную тайну прошлого.
</a:t>
            </a:r>
            <a:endParaRPr lang="en-US" sz="1090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 монстре с характером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простого описания к сильному образу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шаг добавляет к внешности новые признаки и делает текст глубже. Так описание перестаёт быть списком деталей и превращается в цельный образ.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тексте движения, звука и смысла, тем убедительнее становится персонаж и тем лучше он запоминается.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 теме описания персонажа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103" y="1516558"/>
            <a:ext cx="2196294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короткого описания на английском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сразу даёт главное впечатление: монстр большой, тёмный и необычный. Это помогает читателю быстро понять, каким будет персонаж, и подготовиться к следующим деталям.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место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рычание и холодная пещера добавляют атмосферу. Здесь соединяются звук, пространство и настроение, поэтому описание становится более цельным и легко представимым.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удачен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есть почти все важные элементы: внешность, движение, место, звук и оценка характера. Поэтому текст получается коротким, но достаточно полным и выразительным.
</a:t>
            </a:r>
            <a:endParaRPr lang="en-US" sz="956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глаза и медленное движение делают образ напряжённым. Такие детали особенно важны, потому что они создают эмоцию и показывают, что монстр не просто описан, а как будто оживает.
</a:t>
            </a:r>
            <a:endParaRPr lang="en-US" sz="956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персонажа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 том, что монстр выглядит опасным, но одиноким, делает образ сложнее. Теперь это не только страшное существо, но и персонаж с внутренним состоянием.
</a:t>
            </a:r>
            <a:endParaRPr lang="en-US" sz="10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собрать сильное описание монстра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строится от общего впечатления к точным деталям, а затем к настроению и характеру. Если использовать нужные прилагательные, простые конструкции и яркие сравнения, образ получится живым и запоминающимся.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2026-05-31T11:38:57Z</dcterms:created>
  <dcterms:modified xsi:type="dcterms:W3CDTF">2026-05-31T11:38:57Z</dcterms:modified>
</cp:coreProperties>
</file>