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системы и большие перемены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и общество меняются вместе, как единые 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показывает, как устроена жизнь на Земле, а советская модернизация — как общество меняет себя. В обоих случаях важно понимать связи между частями системы.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темы, одна идея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3163" y="1401581"/>
            <a:ext cx="2850045" cy="330141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биосфера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биосферы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охватывает нижние слои атмосферы, всю гидросферу и верхнюю часть литосферы, где возможна жизнь. Именно здесь живые организмы получают воду, свет и необходимые вещества.
</a:t>
            </a:r>
            <a:endParaRPr lang="en-US" sz="1088" dirty="0"/>
          </a:p>
        </p:txBody>
      </p:sp>
      <p:sp>
        <p:nvSpPr>
          <p:cNvPr id="13" name="Text 3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определяет пределы
</a:t>
            </a:r>
            <a:pPr algn="l" indent="0" marL="0">
              <a:lnSpc>
                <a:spcPct val="100000"/>
              </a:lnSpc>
              <a:buNone/>
            </a:pPr>
            <a:r>
              <a:rPr lang="en-US" sz="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 пределы зависят от температуры, освещенности и наличия влаги. Там, где слишком холодно, сухо или темно, живые организмы встречаются гораздо реже или не живут совсем.
</a:t>
            </a:r>
            <a:endParaRPr lang="en-US" sz="1088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363894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не просто место обитания, а пространство постоянного обмена веществом и энергией. Благодаря этому на Земле поддерживаются условия, пригодные для жизни.
</a:t>
            </a:r>
            <a:endParaRPr lang="en-US" sz="1088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363894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мы знаем о биосфере, тем лучше понимаем, как связаны природа, климат и деятельность человека. Это помогает бережнее относиться к окружающему миру.
</a:t>
            </a:r>
            <a:endParaRPr lang="en-US" sz="10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как живая система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 цепи
</a:t>
            </a:r>
            <a:pPr algn="l" indent="0" marL="0">
              <a:lnSpc>
                <a:spcPct val="100000"/>
              </a:lnSpc>
              <a:buNone/>
            </a:pPr>
            <a:r>
              <a:rPr lang="en-US" sz="39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используют готовое органическое вещество и передают его дальше по цепи питания. Одни поедают растения, другие охотятся на животных, и так энергия постепенно переходит от одного звена к другому.
</a:t>
            </a:r>
            <a:endParaRPr lang="en-US" sz="1096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как 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35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солнечном свете растения создают органическое вещество и становятся началом многих пищевых цепей. Без них экосистема теряет основу, а животным становится нечем питаться. Растительный покров также защищает почву и удерживает влагу.
</a:t>
            </a:r>
            <a:endParaRPr lang="en-US" sz="984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разрушители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завершают круговорот: они разлагают остатки организмов и возвращают вещества в почву и воду. Благодаря им природа не переполняется остатками, а вещества снова становятся доступными живым существам.
</a:t>
            </a:r>
            <a:endParaRPr lang="en-US" sz="110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023" y="2013314"/>
            <a:ext cx="305255" cy="3052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70349" y="2030272"/>
            <a:ext cx="305255" cy="2713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89041" y="2013314"/>
            <a:ext cx="305255" cy="30525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живет биосфера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Воздушная оболочка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воздухе биосферы особенно важны кислород, углекислый газ и водяной пар. Они участвуют в дыхании, фотосинтезе и формировании погоды, поэтому атмосфера постоянно влияет на жизнь.
</a:t>
            </a:r>
            <a:endParaRPr lang="en-US" sz="1198" dirty="0"/>
          </a:p>
        </p:txBody>
      </p:sp>
      <p:sp>
        <p:nvSpPr>
          <p:cNvPr id="13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Моря, озера и реки дают воду, пищу и место обитания множеству организмов. В гидросфере жизнь распространена неравномерно, но именно водная среда поддерживает огромное разнообразие видов.
</a:t>
            </a:r>
            <a:endParaRPr lang="en-US" sz="1188" dirty="0"/>
          </a:p>
        </p:txBody>
      </p:sp>
      <p:sp>
        <p:nvSpPr>
          <p:cNvPr id="14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почве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почве живут бактерии, грибы, насекомые и корни растений. Этот слой незаметен с поверхности, но именно он помогает растениям расти и сохраняет плодородие земель.
</a:t>
            </a:r>
            <a:endParaRPr lang="en-US" sz="124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вещества и энергии от одного звена к другому.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и цепи питания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Испарение, конденсация и осадки не останавливаются ни на день. Вода возвращается в почву и растения, а затем снова участвует в круговороте.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обеспечивает постоянное обновление влаги и поддерживает климат, почвы и урожай.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Схематично по материалам школьного курса географии и 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и кислород в биосфере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связывает растения с атмосферой: они поглощают углекислый газ и выделяют кислород. Дыхание возвращает углерод обратно в воздух и воду.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фотосинтез и дыхание, тем устойчивее обмен газов и тем лучше поддерживается жизнь на планете.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Схематично по материалам школьного курса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78%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атмосферного воздуха составляет азот, но растения не могут использовать его напрямую.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состав атмосферы Земли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показывает, почему почвенные бактерии так важны: именно они делают азот доступным растениям и поддерживают плодородие.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меняет биосферу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под угрозой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уменьшает количество мест обитания, нарушает круговорот воды и ослабляет защиту почв. Это влияет не только на природу, но и на жизнь людей рядом.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55874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 воды делает среду менее безопасной для животных, растений и человека. Даже небольшие выбросы и стоки могут накапливаться и долго сохраняться в природе.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5871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ландшафтов
</a:t>
            </a:r>
            <a:pPr algn="l" indent="0" marL="0">
              <a:lnSpc>
                <a:spcPct val="100000"/>
              </a:lnSpc>
              <a:buNone/>
            </a:pPr>
            <a:r>
              <a:rPr lang="en-US" sz="36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 изменяет рельеф, разрушает почвенный слой и оставляет след на больших территориях. После этого природе нужно много времени, чтобы восстановиться.
</a:t>
            </a:r>
            <a:endParaRPr lang="en-US" sz="1176" dirty="0"/>
          </a:p>
        </p:txBody>
      </p:sp>
      <p:sp>
        <p:nvSpPr>
          <p:cNvPr id="15" name="Text 5"/>
          <p:cNvSpPr txBox="1"/>
          <p:nvPr/>
        </p:nvSpPr>
        <p:spPr>
          <a:xfrm>
            <a:off x="6958685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3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помогает сохранять чистую воду, плодородные почвы и разнообразие живых организмов. Это важно и для будущих поколений людей, и для устойчивости всей биосферы.
</a:t>
            </a:r>
            <a:endParaRPr lang="en-US" sz="108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0564"/>
            <a:ext cx="3848986" cy="153393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понимания: что входит в биосферу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Мини-задание помогает отличить живые компоненты биосферы от неживых и искусственных объектов, а также увидеть простую цепь питания.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включает живые организмы и среды их обитания, а в цепях питания вещества и энергия передаются от растений к животным.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теме «Биосфера»; учебное задание по определению объектов живой природы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Переход: как меняют большие системы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природе и обществе существуют устойчивые связи: круговороты веществ, производство, труд, образование и культура. Именно они образуют целую систему, а не набор отдельных частей.
</a:t>
            </a:r>
            <a:endParaRPr lang="en-US" sz="1289" dirty="0"/>
          </a:p>
        </p:txBody>
      </p:sp>
      <p:sp>
        <p:nvSpPr>
          <p:cNvPr id="12" name="Text 3"/>
          <p:cNvSpPr txBox="1"/>
          <p:nvPr/>
        </p:nvSpPr>
        <p:spPr>
          <a:xfrm>
            <a:off x="241095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условия меняются, отдельные элементы начинают работать иначе. В биосфере это видно по круговоротам, в обществе — по потребностям экономики, знаний и организации жизни.
</a:t>
            </a:r>
            <a:endParaRPr lang="en-US" sz="1263" dirty="0"/>
          </a:p>
        </p:txBody>
      </p:sp>
      <p:sp>
        <p:nvSpPr>
          <p:cNvPr id="13" name="Text 4"/>
          <p:cNvSpPr txBox="1"/>
          <p:nvPr/>
        </p:nvSpPr>
        <p:spPr>
          <a:xfrm>
            <a:off x="4427014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изменить крупную систему, нужен план, ресурсы и согласование действий. Без этого перестройка идет медленно, а результаты оказываются неравномерными.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75746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преобразований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направляет изменения сразу в нескольких сферах: производство, транспорт, обучение и культуру. Тогда система быстро меняется, но последствия затрагивают всех.
</a:t>
            </a:r>
            <a:endParaRPr lang="en-US" sz="130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советская модернизация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4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модернизация означала ускоренное обновление хозяйства и повседневной жизни. В центре стояла задача сделать страну более индустриальной, управляемой и технически развитой.
</a:t>
            </a:r>
            <a:endParaRPr lang="en-US" sz="1262" dirty="0"/>
          </a:p>
        </p:txBody>
      </p:sp>
      <p:sp>
        <p:nvSpPr>
          <p:cNvPr id="11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промышленность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акцент делался на заводы, энергетику, транспорт и связь. Эти сферы должны были обеспечить быстрый рост производства и укрепить экономику.
</a:t>
            </a:r>
            <a:endParaRPr lang="en-US" sz="1330" dirty="0"/>
          </a:p>
        </p:txBody>
      </p:sp>
      <p:sp>
        <p:nvSpPr>
          <p:cNvPr id="12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Кадры и 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4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расширялись школа, техникумы, вузы и научные институты. Государство стремилось готовить специалистов, без которых новое хозяйство не могло работать.
</a:t>
            </a:r>
            <a:endParaRPr lang="en-US" sz="1262" dirty="0"/>
          </a:p>
        </p:txBody>
      </p:sp>
      <p:sp>
        <p:nvSpPr>
          <p:cNvPr id="13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в обществе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затрагивала не только экономику, но и образ жизни. Менялись труд, городская среда, культурные привычки и представления о будущем.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 новые производства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76686" y="1575853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заводы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Строились крупные предприятия, где работали тысячи людей и использовались машины. Производство становилось массовым, а роль ручного труда постепенно снижалась.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676686" y="2406085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Развивались шахты, электростанции и железные дороги. Это помогало доставлять сырье, энергию и готовую продукцию быстрее и в больших объемах.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6686" y="3236316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техника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сельском хозяйстве и промышленности появлялись тракторы, станки и другая техника. Она меняла способы работы и требовала новых навыков от людей.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676686" y="4066548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Технический уклад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росли, а экономика становилась более связанной с наукой и инженерией. Производство все сильнее зависело от точных расчетов и организации.
</a:t>
            </a:r>
            <a:endParaRPr lang="en-US" sz="10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план превращался в организацию производства и контроль результатов.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работало планирование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38412"/>
            <a:ext cx="306494" cy="2451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3322070"/>
            <a:ext cx="324602" cy="28853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наука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для всех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давала базовые знания и делала грамотность массовой. Она готовила детей к дальнейшему обучению и к жизни в обществе, где ценились дисциплина и полезный труд.
</a:t>
            </a:r>
            <a:endParaRPr lang="en-US" sz="1382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профессии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Техникумы и вузы обучали инженеров, врачей, учителей и специалистов для промышленности. Именно они обеспечивали предприятия и учреждения людьми с нужной подготовкой.
</a:t>
            </a:r>
            <a:endParaRPr lang="en-US" sz="1382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разработки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институты связывали теорию с практикой. Их разработки помогали промышленности, сельскому хозяйству, медицине и транспорту решать сложные задачи.
</a:t>
            </a:r>
            <a:endParaRPr lang="en-US" sz="1382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как ресурс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образования менял саму модель общества. Знания становились важной частью государственной политики и помогали людям получать более сложную работу.
</a:t>
            </a:r>
            <a:endParaRPr lang="en-US" sz="13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для миллионов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как общая школа
</a:t>
            </a:r>
            <a:pPr algn="l" indent="0" marL="0">
              <a:lnSpc>
                <a:spcPct val="100000"/>
              </a:lnSpc>
              <a:buNone/>
            </a:pPr>
            <a:r>
              <a:rPr lang="en-US" sz="4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кинотеатр приходили целыми классами и коллективами. На экране показывали рабочих, строителей, ученых и учителей, чтобы зритель видел в их труде пример для подражания.
</a:t>
            </a:r>
            <a:endParaRPr lang="en-US" sz="1148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повседневности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театр и школа формировали общий культурный язык. Через них людям рассказывали о достижениях страны и о том, как должен вести себя сознательный гражданин.
</a:t>
            </a:r>
            <a:endParaRPr lang="en-US" sz="1148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 и книга
</a:t>
            </a:r>
            <a:pPr algn="l" indent="0" marL="0">
              <a:lnSpc>
                <a:spcPct val="100000"/>
              </a:lnSpc>
              <a:buNone/>
            </a:pPr>
            <a:r>
              <a:rPr lang="en-US" sz="4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Плакаты и книги работали в повседневной жизни. Они были заметны на улицах, в школах и домах, поэтому быстро передавали понятные образы — труд, успех, дисциплину и коллектив.
</a:t>
            </a:r>
            <a:endParaRPr lang="en-US" sz="11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 нового человека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59820" y="1752890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культуре утверждалась мысль, что новый человек должен быть полезен обществу. От него ожидали труда, ответственности и уважения к общему делу.
</a:t>
            </a:r>
            <a:endParaRPr lang="en-US" sz="1213" dirty="0"/>
          </a:p>
        </p:txBody>
      </p:sp>
      <p:sp>
        <p:nvSpPr>
          <p:cNvPr id="10" name="Text 3"/>
          <p:cNvSpPr txBox="1"/>
          <p:nvPr/>
        </p:nvSpPr>
        <p:spPr>
          <a:xfrm>
            <a:off x="1776724" y="2948858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7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качества
</a:t>
            </a:r>
            <a:pPr algn="r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усилился образ дисциплинированного и образованного гражданина. Важными качествами стали коллективизм, вера в знания и готовность учиться новому.
</a:t>
            </a:r>
            <a:endParaRPr lang="en-US" sz="1176" dirty="0"/>
          </a:p>
        </p:txBody>
      </p:sp>
      <p:sp>
        <p:nvSpPr>
          <p:cNvPr id="11" name="Text 4"/>
          <p:cNvSpPr txBox="1"/>
          <p:nvPr/>
        </p:nvSpPr>
        <p:spPr>
          <a:xfrm>
            <a:off x="4859820" y="3994440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итоге главным героем культурных сюжетов стал человек дела: рабочий, строитель, учитель или ученый. Он символизировал движение страны вперед.
</a:t>
            </a:r>
            <a:endParaRPr lang="en-US" sz="117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5354" y="1587736"/>
            <a:ext cx="4233294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и последствия модернизации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чего ожидали от модернизации и какие результаты она принесла обществу и отдельным людям.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дала стране мощный рывок, но сопровождалась высокой ценой: ускорением жизни, жесткой организацией и дополнительной нагрузкой на людей.
</a:t>
            </a:r>
            <a:endParaRPr lang="en-US" sz="1262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теме «Советская модернизация экономики и культуры»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почему важно думать о системах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и общество похожи тем, что в них все связано. Если меняется одна часть системы, это отражается на других. Поэтому большие преобразования требуют не только силы, но и ответственности.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2026-07-26T11:26:24Z</dcterms:created>
  <dcterms:modified xsi:type="dcterms:W3CDTF">2026-07-26T11:26:24Z</dcterms:modified>
</cp:coreProperties>
</file>