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вокруг нас: отрезки, повороты и любопытные формы.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линиях и отрезках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имеет два конца, а ломаная складывается из нескольких таких отрезков. Они соединяются по порядку и образуют линию, которая меняет направление.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ломаная линия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состоит из звеньев — отдельных отрезков, которые соединяются друг с другом концами и образуют единую цепочку.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соединения звеньев называют вершинами. Их столько же, сколько поворотов у линии, и чем больше звеньев, тем больше вершин.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бывает открытой и замкнутой. У открытой есть начало и конец, а у замкнутой они совпадают, как в колечке.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274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23561" y="1484300"/>
            <a:ext cx="440100" cy="3520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ломаная линия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593061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вместо плавности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593061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не течёт мягко, как река. Она резко меняет направление в вершинах, поэтому на рисунке выглядит угловатой и немного «прыгающей».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30536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 на шаги по клеткам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730536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линию удобно сравнить с дорожкой из шагов: вправо, влево, вверх или вниз. Из неё легко составлять ступеньки, зигзаги и простые контуры.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в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дорога с поворотами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горный хребет или извилистую дорогу, легко заметить знакомый рисунок. Линия то поднимается, то опускается, а потом снова меняет направление. Такие примеры помогают увидеть математику прямо в природе и на улицах.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Узоры, лёд и яркие зигзаги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линии часто прячутся в узорах на ткани, в трещинах льда и в рисунках, похожих на молнию. Они выглядят необычно, но состоят всего лишь из коротких прямых отрезков. Поэтому их легко заметить, если смотреть внимательно.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построить ломаную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7825" y="458900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Поставить первую точку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447825" y="836213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будет начало будущей линии. От неё удобно отсчитывать все следующие звенья.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7850" y="1575313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Провести первый отрезок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017850" y="1952625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точку с новой вершиной. Получается первое звено ломаной.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017850" y="3802388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Продолжить цепочку звеньев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017850" y="4179700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повторить шаг несколько раз, получится короткая или длинная ломаная линия, как настоящий маршрут.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447825" y="2685975"/>
            <a:ext cx="37593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Добавить следующий поворот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447825" y="3063288"/>
            <a:ext cx="3759300" cy="5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новой вершины проводим ещё один отрезок. Так линия меняет направление и растёт дальше.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длину ломаной, нужно сложить длины всех её звеньев: 3 см, 4 см и 5 см.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см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длина всей ломаной в примере.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условия: 3 см + 4 см + 5 см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вершин у ломаной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ломаной два отрезка, то вершин будет три. Каждое новое звено добавляет ещё одну точку поворота, и линия становится длиннее.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замкнутой ломаной последняя вершина соединяется с первой. Получается кольцо без начала и конца, хотя звенья по-прежнему остаются отдельными.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среднего звена есть две соседние вершины: одна слева, другая справа. Поэтому вершины помогают легко сосчитать всю цепочку.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ломаную линию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признаки линии шаг за шагом: из отрезков ли она состоит, как соединены звенья и где находятся повороты.
</a:t>
            </a:r>
            <a:endParaRPr lang="en-US" sz="15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784025"/>
            <a:ext cx="552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1865" y="1784025"/>
            <a:ext cx="414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вершине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поворота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вершине два отрезка встречаются и образуют угол. Именно здесь линия меняет направление, поэтому вершину легко заметить даже на простом чертеже.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подсказка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 вершинах показывают, насколько сильно линия «ломается». Без них ломаная была бы просто цепочкой отрезков, а не заметной угловатой линией.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Острый или широкий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поворот резкий, угол получается острым. Если линия разворачивается мягче, угол кажется более открытым. Это помогает сравнивать ломаные между собой.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Замкнутая ломаная и многоугольник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ломаной конец соединяется с началом, она становится замкнутой. Такая линия уже образует не просто путь, а границу фигуры, внутри которой появляется область.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запомнить: многоугольник ограничен замкнутой ломаной. Снаружи находится граница, а внутри — часть плоскости, которую эта граница окружает.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числу сторон многоугольники получают свои названия: треугольник имеет три стороны, четырёхугольник — четыре, пятиугольник — пять. Все стороны у них являются звеньями ломаной.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если ломаная замкнулась и не разошлась в стороны, перед нами уже фигура с внутренней областью. Это и есть многоугольник.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в буквах и орнаментах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из отрезков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буквы удобно строить из прямых отрезков. Например, в буквах «М», «Л» и «А» хорошо видно, как звенья соединяются под углом и образуют узнаваемый силуэт.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Узоры и украшения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Ломаные часто встречаются в орнаментах, звёздочках и зигзагах. Такие узоры делают рисунок ярче и наглядно показывают, что математика живёт даже в украшениях.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и непростая ломаная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648722" y="3284250"/>
            <a:ext cx="2500959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без пересечений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648740" y="3765775"/>
            <a:ext cx="2743177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ломаная идёт аккуратно и не задевает сама себя. Её легче рассматривать, потому что звенья не путаются и хорошо видны на чертеже.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45099" y="328425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— простые линии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745117" y="376577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чаще берут простые ломаные: их удобно строить, измерять и сравнивать. Это помогает учиться без лишней путаницы.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196876" y="1319800"/>
            <a:ext cx="25011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 пересечениями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196894" y="1801325"/>
            <a:ext cx="27432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Непростая ломаная может пересекать сама себя и образовывать петли. Такая линия выглядит сложнее, потому что в ней больше мест, где легко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ломаную линию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помогает понимать геометрические фигуры по частям. Когда мы видим её звенья и вершины, легче рассуждать о форме, размере и направлении линии.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таких заданиях тренируются измерение, сравнение и аккуратность. Это хорошая гимнастика для внимательности: каждое звено важно, как маленький кирпичик в строении фигуры.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полезна в черчении и на картах, где нужно показывать дороги, границы, схемы и маршруты. Ломаная делает рисунок понятным и точным.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ломаной есть вершины и звенья из отрезков, а у кривой линия идёт плавно. Этот простой признак помогает узнавать фигуры на рисунках.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быстро отличить ломаную от кривой линии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линии по материалу урока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64274" y="1429640"/>
            <a:ext cx="346050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бывают на уроке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Дорисовать линию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добавить недостающий отрезок или замкнуть линию. Это помогает понять, как звенья соединяются между собой.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ломаные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длины звеньев известны, можно выяснить, какая ломаная длиннее или короче. Здесь особенно важны аккуратность и терпение.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Посчитать звенья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определить, из скольких отрезков состоит ломаная. Это учит внимательно смотреть на линию и не пропускать ни одного звена.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длину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измеряют отдельно, а потом складывают результаты. Так получается общая длина ломаной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принять прямую линию за ломаную. Если направление нигде не меняется и нет углов, значит, перед нами не ломаная.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вершину. Она находится только в месте соединения двух звеньев, а не в любой точке линии, которая понравилась глазу.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забыть сложить все отрезки при нахождении длины. Один пропущенный кусочек сразу меняет ответ, даже если он совсем короткий.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как маршрут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напоминает дорогу, которая не идёт прямо, а делает повороты. Такой путь удобно показывать по клеткам, когда движение происходит от точки к точке.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маршрут от дома до школы может состоять из нескольких участков. Тогда каждый поворот становится вершиной, а вся дорога выглядит как настоящая ломаная.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ломаной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 отрезков, которые соединяются друг с другом концами. Именно поэтому её можно рассматривать как цепочку отдельных звеньев.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длина находится просто: нужно сложить длины всех звеньев. Эти признаки помогают уверенно узнавать ломаную среди других линий.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бывает открытой, когда у неё есть начало и конец, и замкнутой, когда линия соединяется сама с собой и образует фигуру.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звенья встречаются, появляются вершины. В этих точках линия поворачивает и меняет направление, а не идёт плавно.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ломаную без скуки!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 — это цепочка отрезков с вершинами и длиной. Она встречается в рисунках, маршрутах и узорах. Научишься узнавать её — и геометрия станет понятнее и веселее.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2026-05-24T12:12:59Z</dcterms:created>
  <dcterms:modified xsi:type="dcterms:W3CDTF">2026-05-24T12:12:59Z</dcterms:modified>
</cp:coreProperties>
</file>