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отношения как форма симбиоза в биологии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 между видами делает природу устойчивее и разнообразнее.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симбиоз в 11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симбиоз в 11 классе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помогает понять, как живые организмы не только конкурируют, но и сотрудничают. На этих примерах видно, как формируются устойчивость экосистем, приспособленность видов и их эволюционные изменения.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симбиоза и его место в системе биологических отношений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Симбиозом называют длительное совместное существование организмов разных видов, при котором связь сохраняется не случайно, а достаточно постоянно и влияет на жизнедеятельность обоих участников.
</a:t>
            </a:r>
            <a:endParaRPr lang="en-US" sz="1046" dirty="0"/>
          </a:p>
        </p:txBody>
      </p:sp>
      <p:sp>
        <p:nvSpPr>
          <p:cNvPr id="12" name="Text 3"/>
          <p:cNvSpPr txBox="1"/>
          <p:nvPr/>
        </p:nvSpPr>
        <p:spPr>
          <a:xfrm>
            <a:off x="2003627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Шире, чем взаимопомощь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биологии симбиоз понимают как общее название нескольких типов межвидовых отношений. Он включает не только взаимовыгодные связи, но и формы, где выгода распределяется неравномерно.
</a:t>
            </a:r>
            <a:endParaRPr lang="en-US" sz="1049" dirty="0"/>
          </a:p>
        </p:txBody>
      </p:sp>
      <p:sp>
        <p:nvSpPr>
          <p:cNvPr id="13" name="Text 4"/>
          <p:cNvSpPr txBox="1"/>
          <p:nvPr/>
        </p:nvSpPr>
        <p:spPr>
          <a:xfrm>
            <a:off x="3737253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симбиозу относят мутуализм, комменсализм и паразитизм. Эти формы различаются тем, кто получает пользу, есть ли вред другому организму и насколько прочна связь между партнёрами.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470878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симбиотических отношений важны постоянство контакта, обмен ресурсами или услугами и заметное влияние одного организма на другой: питание, защиту, размножение или условия существования.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7204485" y="1916100"/>
            <a:ext cx="16695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помогает по-новому увидеть взаимодействие видов: жизнь в природе строится не только на борьбе за ресурсы, но и на сотрудничестве, которое может быть эволюционно выгодным.
</a:t>
            </a:r>
            <a:endParaRPr lang="en-US" sz="10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мутуализме оба партнёра получают выгоду: один может обеспечивать пищу, другой — защиту, перенос веществ или помощь в размножении. Такая связь повышает жизнеспособность обоих организмов.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полезен одному виду, тогда как второй почти не испытывает влияния. Это менее тесная форма связи, но она тоже помогает организму использовать доступные ресурсы среды.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паразитизме один организм выигрывает за счёт другого и наносит ему вред. Связь может быть очень прочной, однако биологическая выгода распределяется неравномерно и приводит к ослаблению хозяина.
</a:t>
            </a:r>
            <a:endParaRPr lang="en-US" sz="1384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симбиоза: взаимная польза, польза без вреда и вред для одного партнёра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как модель позитивных отношений в природе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как модель позитивных отношений в природе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муравьёв и тлей один вид получает сладкие выделения, а другой — защиту от врагов. Подобные связи особенно наглядно показывают, как взаимная польза поддерживает жизнь обоих организмов.
</a:t>
            </a:r>
            <a:endParaRPr lang="en-US" sz="1094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расселении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 другие животные могут распространять семена, перенося их на большие расстояния. Это расширяет ареал растений и повышает вероятность их успешного прорастания в новых местах.
</a:t>
            </a:r>
            <a:endParaRPr lang="en-US" sz="109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посещая цветки, переносят пыльцу и обеспечивают образование семян. Растение, в свою очередь, даёт нектар или пыльцу как пищевой ресурс, поддерживая насекомых.
</a:t>
            </a:r>
            <a:endParaRPr lang="en-US" sz="1094" dirty="0"/>
          </a:p>
        </p:txBody>
      </p:sp>
      <p:sp>
        <p:nvSpPr>
          <p:cNvPr id="16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услугами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организм часто предоставляет пищу, а другой — транспорт пыльцы, защиту, расселение семян или доступ к минеральным веществам. Такой обмен делает взаимодействие устойчивым и полезным.
</a:t>
            </a:r>
            <a:endParaRPr lang="en-US" sz="1066" dirty="0"/>
          </a:p>
        </p:txBody>
      </p:sp>
      <p:sp>
        <p:nvSpPr>
          <p:cNvPr id="17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выгода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 показывает, что сотрудничество между видами может быть столь же важным, как и конкуренция. Каждый партнёр получает то, чего не может эффективно добыть самостоятельно.
</a:t>
            </a:r>
            <a:endParaRPr lang="en-US" sz="109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примеры показывают, что симбиоз затрагивает питание, размножение, защиту и выживание организмов. Особенно часто выгода связана с обменом ресурсами и услугами.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симбиоза и их биологическая выгода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в школьном курсе играют микориза, опыление и микробиота: именно они наглядно демонстрируют устойчивую взаимную пользу.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«Экология»; значения условные, используются для учебной визуализации.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16061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7471" y="1916061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62646" y="1939701"/>
            <a:ext cx="236400" cy="189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97221" y="1909161"/>
            <a:ext cx="218925" cy="25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4333" y="1939751"/>
            <a:ext cx="236400" cy="1891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симбиоза в выживании и приспособленности организмов
</a:t>
            </a:r>
            <a:endParaRPr lang="en-US" sz="2000" dirty="0"/>
          </a:p>
        </p:txBody>
      </p:sp>
      <p:sp>
        <p:nvSpPr>
          <p:cNvPr id="14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270000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ресурсам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позволяет использовать вещества и условия, которые одному виду недоступны. Это особенно важно для питания, получения минеральных соединений и освоения бедных местообитаний.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012792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угроз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 партнёром может снижать риск поедания, заражения или высыхания. Защитный эффект делает организм менее уязвимым в сложной и изменчивой среде.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759213" y="247225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и 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связи помогают распространять пыльцу, семена или другие жизненно важные структуры. Благодаря этому виды успешнее расселяются и занимают новые территории.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05608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нужные функции выполняет партнёр, организм тратит меньше энергии на поиск пищи, защиту или размножение. Это повышает общую эффективность жизнедеятельности.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252015" y="2472201"/>
            <a:ext cx="16221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преимущество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 увеличивают шансы обоих участников выжить в условиях конкуренции и перемен среды. Поэтому они становятся важным фактором приспособленности и отбора.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формы симбиоза различаются направлением выгоды и последствиями для партнёров. Позитивные отношения в первую очередь связаны с мутуализмом.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мутуализма, комменсализма и паразитизма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отношения в биологии соответствуют прежде всего мутуализму; устойчивость связи зависит от взаимного обмена ресурсами и услугами.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симбиотическая связь между видами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постепенное усиление межвидовой связи от случайного контакта до коэволюции и устойчивого симбиоза.
</a:t>
            </a:r>
            <a:endParaRPr lang="en-US" sz="1056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 классический пример симбиоза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образован грибом и водорослью либо цианобактерией. Это не один организм, а устойчивое сообщество, в котором каждый участник выполняет собственную функцию.
</a:t>
            </a:r>
            <a:endParaRPr lang="en-US" sz="1212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поглощает влагу и минеральные соли, защищает фотосинтезирующего партнёра от пересыхания и создаёт для него более стабильные условия существования.
</a:t>
            </a:r>
            <a:endParaRPr lang="en-US" sz="1215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фотосинтезирующего партнёра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или цианобактерия образует органические вещества в процессе фотосинтеза. Эти продукты питания используются грибом, поддерживая всю симбиотическую систему.
</a:t>
            </a:r>
            <a:endParaRPr lang="en-US" sz="1183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могут жить на скалах, коре деревьев и бедных почвах, где отдельные организмы выживают хуже. Поэтому они часто первыми заселяют трудные участки среды.
</a:t>
            </a:r>
            <a:endParaRPr lang="en-US" sz="12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союз гриба и корня растения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микоризы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 — это тесное сожительство гриба с корнями высших растений, при котором оба партнёра получают преимущества и лучше приспосабливаются к условиям почвы и среды.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гриб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Грибные гифы увеличивают площадь всасывания и помогают растению добывать воду, фосфор, азот и другие минеральные вещества из труднодоступных участков почвы.
</a:t>
            </a:r>
            <a:endParaRPr lang="en-US" sz="1213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получает растение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Растение передаёт грибу углеводы, образованные в процессе фотосинтеза, то есть обеспечивает его органическим питанием, которое гриб сам синтезировать не может.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повышает устойчивость растений к засухе, бедным почвам и патогенам, поэтому особенно значима для лесных экосистем и сельскохозяйственных культур.
</a:t>
            </a:r>
            <a:endParaRPr lang="en-US" sz="12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симбиоза усиливают отдельные функции экосистемы: питание, размножение, защиту и восстановление после неблагоприятных воздействий.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 экосистеме: влияние на продуктивность и устойчивость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симбиотических связей, тем выше продуктивность и устойчивость сообщества к стрессу и нарушениям.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симбиоза; условная сравнительная оценка для иллюстрации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коэволюция симбиотических видов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Случайный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разных видов сначала просто оказываются рядом. Такое соседство ещё не обязательно даёт выгоду, но создаёт условия для устойчивого взаимодействия.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9102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Закрепление взаимной пользы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контакт помогает выживанию хотя бы в отдельных ситуациях, связь повторяется и усиливается. Постепенно формируются признаки, делающие партнёрство более надёжным.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12050" y="1659775"/>
            <a:ext cx="2562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Специализация и коэволюция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виды изменяются согласованно: одни признаки улучшают обмен ресурсами, другие — защиту или опыление. Так возникает более точная и эффективная симбиотическая система.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43" y="1088225"/>
            <a:ext cx="229688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71" y="3976665"/>
            <a:ext cx="262500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кишечная микробиота человека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помогают расщеплять сложные вещества, которые трудно перевариваются собственными ферментами человека, и тем самым повышают полноту усвоения пищи.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бактерий участвует в образовании витаминов и других биологически активных соединений, необходимых для нормальной работы организма и обмена веществ.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патогенов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Нормальная микробиота занимает экологические ниши в кишечнике и мешает размножению вредных микробов, снижая риск инфекций и нарушения баланса.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микробиоты влияет на иммунную регуляцию, самочувствие и работу пищеварительной системы, поэтому её устойчивость важна для общего состояния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758208"/>
            <a:ext cx="5163300" cy="19058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симбиотические связи основаны на обмене ресурсами, защитой или услугами и помогают партнёрам выживать в изменчивой среде.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примеры позитивных отношений между организмами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устойчивость системы обеспечивается взаимным обменом: один партнёр получает ресурсы или защиту, другой — питание, транспорт или условия для жизни.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«Экология»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75800" y="12292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оба партнёра получают сопоставимую пользу, связь остаётся мутуалистической. Как только один организм начинает систематически выигрывать больше, чем отдаёт, равновесие нарушается.
</a:t>
            </a:r>
            <a:endParaRPr lang="en-US" sz="1415" dirty="0"/>
          </a:p>
        </p:txBody>
      </p:sp>
      <p:sp>
        <p:nvSpPr>
          <p:cNvPr id="9" name="Text 2"/>
          <p:cNvSpPr txBox="1"/>
          <p:nvPr/>
        </p:nvSpPr>
        <p:spPr>
          <a:xfrm>
            <a:off x="475800" y="247852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могут изменить характер отношений: при дефиците ресурсов, стрессе или смене хозяина прежняя взаимность иногда становится односторонней выгодой для одного вида.
</a:t>
            </a:r>
            <a:endParaRPr lang="en-US" sz="1415" dirty="0"/>
          </a:p>
        </p:txBody>
      </p:sp>
      <p:sp>
        <p:nvSpPr>
          <p:cNvPr id="10" name="Text 3"/>
          <p:cNvSpPr txBox="1"/>
          <p:nvPr/>
        </p:nvSpPr>
        <p:spPr>
          <a:xfrm>
            <a:off x="475800" y="3727775"/>
            <a:ext cx="3891900" cy="10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симбиоз оценивают не по близости контакта, а по результату взаимодействия. Важны направление обмена, степень зависимости и суммарный эффект для каждого партнёра.
</a:t>
            </a:r>
            <a:endParaRPr lang="en-US" sz="1415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проходит граница между взаимностью и паразитизмом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делает передачу энергии и веществ в сообществе более эффективной и помогает сохранять функции даже при временном ослаблении отдельных видов.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симбиотические отношения экосистемам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 развитой сетью симбиотических связей обычно продуктивнее и стабильнее, чем системы, где такие отношения нарушены.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экологии и симбиоза; условное сравнение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 в сельском хозяйстве и природе России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69950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сосны, ели и берёзы микориза улучшает снабжение корней водой и минеральными веществами, что особенно важно на бедных и кислых почвах лесной зоны.
</a:t>
            </a:r>
            <a:endParaRPr lang="en-US" sz="1215" dirty="0"/>
          </a:p>
        </p:txBody>
      </p:sp>
      <p:sp>
        <p:nvSpPr>
          <p:cNvPr id="13" name="Text 3"/>
          <p:cNvSpPr txBox="1"/>
          <p:nvPr/>
        </p:nvSpPr>
        <p:spPr>
          <a:xfrm>
            <a:off x="2447683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насекомыми обеспечивает образование плодов и семян у многих садовых растений, поэтому от активности опылителей зависит урожайность и устойчивость агросистем.
</a:t>
            </a:r>
            <a:endParaRPr lang="en-US" sz="1215" dirty="0"/>
          </a:p>
        </p:txBody>
      </p:sp>
      <p:sp>
        <p:nvSpPr>
          <p:cNvPr id="14" name="Text 4"/>
          <p:cNvSpPr txBox="1"/>
          <p:nvPr/>
        </p:nvSpPr>
        <p:spPr>
          <a:xfrm>
            <a:off x="4625416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Лишайники-индикаторы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чувствительны к загрязнению воздуха и потому используются как природные индикаторы состояния среды, особенно в городах и промышленных районах.
</a:t>
            </a:r>
            <a:endParaRPr lang="en-US" sz="1215" dirty="0"/>
          </a:p>
        </p:txBody>
      </p:sp>
      <p:sp>
        <p:nvSpPr>
          <p:cNvPr id="15" name="Text 5"/>
          <p:cNvSpPr txBox="1"/>
          <p:nvPr/>
        </p:nvSpPr>
        <p:spPr>
          <a:xfrm>
            <a:off x="6803148" y="14080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экосистема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одном лесном сообществе микориза, опыление и лишайники показывают, что живые организмы связаны сетью взаимных выгод и взаимного влияния.
</a:t>
            </a:r>
            <a:endParaRPr lang="en-US" sz="121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симбиоз важен для человека и природы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симбиоз важен для человека и природы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4139401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 школьной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симбиоза соединяет экологию, эволюцию, анатомию и физиологию, показывая, что кооперация в живой природе так же значима, как и конкуренция.
</a:t>
            </a:r>
            <a:endParaRPr lang="en-US" sz="1094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39402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 природе устойчивых взаимосвязей, тем выше биологическое разнообразие и тем надёжнее функционируют экосистемы при изменении условий.
</a:t>
            </a:r>
            <a:endParaRPr lang="en-US" sz="1094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648645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 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признаки организмов сформировались в ответ на длительное партнёрство, а это делает симбиоз одним из важных факторов эволюции.
</a:t>
            </a:r>
            <a:endParaRPr lang="en-US" sz="1094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1903269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Микробиота, микориза и опылители напрямую влияют на пищеварение, урожайность и качество жизни, поэтому симбиоз имеет и практическое, и медицинское значение.
</a:t>
            </a:r>
            <a:endParaRPr lang="en-US" sz="1094" dirty="0"/>
          </a:p>
        </p:txBody>
      </p:sp>
      <p:sp>
        <p:nvSpPr>
          <p:cNvPr id="16" name="Text 7"/>
          <p:cNvSpPr txBox="1"/>
          <p:nvPr/>
        </p:nvSpPr>
        <p:spPr>
          <a:xfrm>
            <a:off x="270000" y="1157900"/>
            <a:ext cx="40038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связи поддерживают круговорот веществ, помогают сообществам быстрее восстанавливаться после нарушений и уменьшают риск потери важных функций.
</a:t>
            </a:r>
            <a:endParaRPr lang="en-US" sz="109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Симбиоз: когда сотрудничество становится силой жизни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Позитивные отношения в природе лучше всего выражает мутуализм: лишайники, микориза, опыление и микробиота человека показывают, что взаимная польза повышает устойчивость, приспособленность и разнообразие живых систем.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2026-06-02T01:13:10Z</dcterms:created>
  <dcterms:modified xsi:type="dcterms:W3CDTF">2026-06-02T01:13:10Z</dcterms:modified>
</cp:coreProperties>
</file>