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храмы, самураи и технологии — одна цивилизация.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цивилизация: природа, история, ценности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японской цивилизации: от островов к мегаполисам
</a:t>
            </a:r>
            <a:endParaRPr lang="en-US" sz="206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выросла как островная цивилизация: море защищало страну, но и открывало путь к обмену. На уроке проследим, как природа, вера, искусство и дисциплина вместе сформировали её историю.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начиналась японская культура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появляются древние поселения, рыболовство и первые навыки выращивания риса. Люди учатся жить рядом с морем и использовать ограниченные земельные ресурсы.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обмениваются продуктами и обычаями, а связь с природой становится частью повседневной жизни. Уважение к предкам помогает сохранять память и порядок.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складывается культура приспособления к нехватке земли, сезонным переменам и рисковому климату. Это влияет на труд, питание и совместную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Ямато и Кофун: рождение государства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знати постепенно сосредотачивали власть в руках правителей Ямато. Их поддержка помогала объединять разрозненные общины и формировать первые правила управления.
</a:t>
            </a:r>
            <a:endParaRPr lang="en-US" sz="922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престижа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Курганы периода Кофун служили не только погребениями, но и знаком статуса. Они показывали, что власть стала заметной и публичной.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усиливала авторитет правителя и защищала его влияние. Управление всё больше опиралось на верных союзников и дружины.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связывали правителя с духовным миром и укрепляли его положение. Так власть получала не только политическое, но и священное оправдание.
</a:t>
            </a:r>
            <a:endParaRPr lang="en-US" sz="10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море и природные условия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сделало связи внутри страны особенно важными: путь между районами часто проходил по морю.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нескольких крупных островов, поэтому транспорт, оборона и обмен между регионами исторически имели особое значение.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географии Японии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синто и буддизм вошли в жизнь японцев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две религии вместе повлияли на культуру, пространство и повседневные привычки.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Хэйан: мир двора и утончённого вкуса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дворце Хэйан правила поведения были почти искусством: важны были жесты, подбор слов и умение замечать настроение собеседника. Такой мир воспитал вкус к тонким чувствам и сдержанной красоте.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авторы оставили тексты, в которых жизнь двора показана через переживания, встречи и детали повседневности. Самый известный пример — «Повесть о Гэндзи», где особенно ценится красота мгновения.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Хэйана учила видеть красоту в сезонности, мягких красках и скромных формах. Даже небольшая деталь — цвет ветки, ткань одежды или строка стиха — могла многое сказать о 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 символизирует переход к власти военной знати, когда самурайские ценности стали нормой для управления и службы.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Японии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после него политическая роль самураев резко усилилась.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Муромати: искусство и городской вкус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сосредоточенность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учила спокойствию, точности и уважению к гостю. В ней важны не роскошь, а сосредоточенность, простые движения и умение ценить момент встречи.
</a:t>
            </a:r>
            <a:endParaRPr lang="en-US" sz="1029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для созерцания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Муромати строились как пространство для размышления. Камни, вода и пустота создавали не шумную красоту, а тихую, почти медитативную атмосферу.
</a:t>
            </a:r>
            <a:endParaRPr lang="en-US" sz="1028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без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Тушевая живопись передавала настроение несколькими линиями и оттенками. Такой стиль особенно ценился за недосказанность, ритм и внутреннюю собранность.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Но соединял музыку, маски и медленное движение. Он рассказывал о героях, памяти и духовном опыте, поэтому требовал внимательного и спокойного зрителя.
</a:t>
            </a:r>
            <a:endParaRPr lang="en-US" sz="10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Эдо: торговля и городской быт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мирный порядок в Эдо изменил городскую жизнь и занятия людей.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 рост городов усилили торговлю, ремёсла и спрос на развлечения, а повседневная жизнь стала более организованной.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Японии периода Эдо; обзорный материал по 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1872 году была заложена основа современной школьной системы, которая помогла Японии быстро повысить грамотность и дисциплину.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о школьной системе (Gakusei), 1872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тогда страна начала строить общенациональное образование.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японской культуры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Кабуки: театр, который видно издалека
</a:t>
            </a:r>
            <a:pPr algn="ctr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Кабуки легко заметить яркие костюмы, выразительный грим и театральные жесты. Такое зрелище было рассчитано на городскую публику, поэтому действие часто строилось динамично и понятно без сложных объяснений.
</a:t>
            </a:r>
            <a:endParaRPr lang="en-US" sz="915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Но: тишина, маски и символы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Но выглядит совсем иначе: медленный ритм, маски, строгие движения и почти пустая сцена создают чувство сосредоточенности. Здесь важны не внешние эффекты, а настроение, символы и внутренняя сила образа.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Укиё-э: жизнь в цвете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Укиё-э показывают городскую жизнь, актеров, пейзажи и времена года в ярких красках. Эти гравюры легко узнать по четкому контуру, плоским пятнам цвета и сценам, которые словно остановили один красивый миг.
</a:t>
            </a:r>
            <a:endParaRPr lang="en-US" sz="10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традиции праздников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природный цикл, религиозные обряды и жизнь общины превращаются в устойчивые праздники.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повседневная культура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на столе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трапезы часто составляет рис, к которому добавляют рыбу, овощи и суп мисо. Важны сезонные продукты: они подчеркивают уважение к времени года и к тому, что дает природа.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мера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 ценит аккуратную подачу и умеренные порции. Блюда обычно оформляют так, чтобы вкус и внешний вид дополняли друг друга, а обед не превращался в спешку.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поклоны и правила посадки за столом показывают уважение к другим. Даже дома и в гостях важно соблюдать порядок, не мешать соседям и бережно относиться к общей трапезе.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пространство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снимать обувь у входа связана с чистотой дома и границей между улицей и личным пространством. Это простое правило хорошо показывает, насколько в Японии ценят порядок и аккуратность.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Япония меняла отношения с миром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XVII века: внешние контакты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соседями и обмен с Кореей и Китаем приносили новые идеи, товары и письменность. Япония постепенно училась заимствовать полезное, не теряя собственной культуры.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вынужденное открытие
</a:t>
            </a:r>
            <a:pPr algn="ctr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давление западных держав и появление новых технологий сделали открытие страны неизбежным. После этого Япония быстро начала перестраивать армию, управление и экономику.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политика ограничений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сёгуната Токугава были сильно ограничены связи с другими странами. Власти стремились сохранить контроль внутри страны и уменьшить влияние внешних сил.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Мэйдзи: модернизация без потери традиций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армию, школу, транспорт и управление, поэтому изменения шли сразу в нескольких сферах.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Япония прошла путь от начала преобразований до создания современных государственных институтов.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реформ Мэйдзи: 1868, 1872, 1889, 1890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XX столетие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Япония сосредоточилась на восстановлении заводов, городов и транспорта. Экономический рост изменил повседневную жизнь: у людей появилось больше товаров, а у страны — новые возможности для развития.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стала одной из опор общества, а качество продукции превратилось в важную репутационную черту. Японские товары все чаще связывали с точностью, надежностью и вниманием к деталям.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бытовая техника вошли в дома, школы и офисы, сделав жизнь удобнее и быстрее. Япония стала заметным центром технологий, где инженерные решения влияют на каждый день.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Манга, аниме, дизайн и популярная музыка сделали японскую массовую культуру узнаваемой во многих странах. Через нее мир увидел современную Японию не только как промышленную державу, но и как источник идей.
</a:t>
            </a:r>
            <a:endParaRPr lang="en-US" sz="9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современную Японию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увидеть мегаполисы с плотной застройкой, метро и скоростными поездами. В них японская организованность заметна в транспорте, чистоте улиц и продуманной городской среде.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городском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заметить, как рядом с современными кварталами сохраняются храмы, сады и старые торговые улицы. Они напоминают, что история не исчезает, а входит в повседневность.
</a:t>
            </a:r>
            <a:endParaRPr lang="en-US" sz="949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обращает на себя внимание роль образования и безопасной инфраструктуры. Эти качества поддерживают высокий уровень жизни и помогают людям быстро пользоваться возможностями большого города.
</a:t>
            </a:r>
            <a:endParaRPr lang="en-US" sz="945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 Японии особенно заметен контраст между новейшими технологиями и традиционными праздниками. Именно он делает страну узнаваемой и показывает, как прошлое и настоящее могут сосуществовать.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общества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проявляются в школе, в общественных местах и в отношениях между людьми.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поддерживает порядок не только правилами, но и привычкой думать о группе, пространстве и окружающем мире.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«Японская цивилизация»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Япония запоминается сразу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уникальна тем, что сумела соединить островную изолированность, древние обряды и быстрое обновление. Именно поэтому ее история видна и в храмах, и в поездах, и в повседневных привычках.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2026-07-26T05:45:01Z</dcterms:created>
  <dcterms:modified xsi:type="dcterms:W3CDTF">2026-07-26T05:45:01Z</dcterms:modified>
</cp:coreProperties>
</file>