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Размышляем о прошедшем времени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 том, что уже случилось, точно и интересно.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прошедшее время важно ученику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прошедшее время важно ученику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пересказывать события, писать сочинения и ясно отвечать на вопросы о том, что уже произошло дома, в школе и на прогулке.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прошедшего времени отвечают на вопросы что делал? что сделала? что делало? что делали? По ним легко понять, что действие уже завершилось.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такими словами часто стоят подсказки: вчера, давно, недавно, утром, однажды, тогда. Они помогают заметить, что речь идёт о прошлом.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такое слово-помощник и вопрос о прошлом, глагол почти наверняка стоит в прошедшем времени.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прошедшее время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глаголах прошедшего времени появляется суффикс -л-: играл, читала, светило, бегали. Это самый заметный признак этой формы.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признак: суффикс -л-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-л- помогает быстро узнать, что действие уже произошло. Его легко увидеть даже в коротком слове, если читать внимательно.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-л- глагол начинает изменяться по роду и числу, поэтому форма слова становится более точной.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прошедшее время показывает род: он читал, она читала, оно читало. По форме сразу видно, о ком идёт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тоже имеет свою форму: прыгнуло, сказало, пришло. Род помогает связать действие с предметом или существом без ошибки.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 обычно имеет форму на -л: прыгнул, сказал, пришёл. Женский род — прыгнула, сказала, пришла. Так глагол подстраивается под слово рядом.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и род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читали, играли, прыгали, сказали. Такая форма подходит, когда действие совершали сразу несколько участников.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форме легко понять, что действующих лиц было больше одного. Род здесь уже не нужен, поэтому слово звучит проще.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удобна для рассказов о классе, семье, животных и предметах. Например: дети гуляли, птицы улетели, облака плыли.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без рода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прошедшее время часто помогает быстро и коротко описать событие. Получается ясно, как хороший школьный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не только окончание, но и основу слова. Поэтому их формы выглядят непривычно и требуют отдельного запоминания.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пары: идти — шёл, нести — нёс, расти — рос, беречь — берег. Здесь слово меняется сильнее, чем обычно.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встречаются часто, поэтому их полезно замечать в тексте и запоминать как маленькие исключения из правила.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глаголы с изменением основы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начальную форму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первый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глагол в начальной форме. Потом легче увидеть, как он изменяется. Например: смотреть — смотрел, строить — строил.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второй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проверяем, подходит ли форма по смыслу предложения. Затем смотрим на род или число. Так выбор становится точным и аккуратным.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прошедшее время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начальной формы получить прошедшее время и проверить его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09161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29244"/>
            <a:ext cx="236400" cy="210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рассказать о прошлом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 недавно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подсказывают, что событие уже случилось. С ними легче начать рассказ и не перепутать прошлое с тем, что происходит сейчас.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и раньше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открыть историю, как будто мы шагаем в прошлое. Они делают текст похожим на маленькое приключение, а не на скучный ответ.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тогда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уточняют, когда именно что-то произошло. Благодаря им предложение становится точнее, а слушателю проще представить порядок событий.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позавчера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помогают описывать и долгие, и очень короткие промежутки. Они нужны в рассказах о природе, семье, школе и прогулках.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пересказа и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рассказывает текст или придумывает свою историю, слова-помощники поддерживают порядок событий. Тогда рассказ звучит понятно и живо,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прошедшее время сразу переносит нас в уже случившиеся события: герой жил-был, пошёл, увидел и отправился дальше по своему пути.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в сказках и рассказах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помогают выстроить рассказ по порядку: сначала что-то произошло, потом герой нашёл дорогу, а затем вернулся домой с новым опытом.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много форм прошлого, история звучит как настоящее приключение, а слушателю легко следить за событиями и не терять нить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прошедшем дне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я рисовал за столом и слушал, как за окном стучал дождь. Потом мама позвала завтракать, и мы вместе смеялись над смешным котом, который спал на подоконнике.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я читала новый рассказ и отвечала у доски. После уроков мы с друзьями гуляли во дворе, а потом я аккуратно сложила тетради в рюкзак и пошла домой.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 прогулке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мы с папой ходили в парк и смотрели на птиц. Я нашёл красивый лист, а потом мы вернулись домой, где кот уже ждал нас у двери.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слове забывают суффикс -л- и получают неправильную форму. Проверка по образцу помогает быстро заметить пропущенную букву и исправить запись.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прошедшем времени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род в единственном числе. Если говорим о девочке, нужно писать и произносить форма женского рода: она пошла, а не пошёл.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нужен, поэтому пишем читали, играли, пришли. Ошибка они читал звучит сразу странно и не подходит по смыслу.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задать вопрос к глаголу и перечитать предложение целиком. Тогда легче понять, какая форма подходит: по времени, по роду и по числу.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показывает действие, которое уже закончилось: рисовал, читала, играли. Оно помогает рассказать о вчерашнем дне, прогулке или школьном событии.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обе формы, разница становится очень ясной. Вчера — сделал, сегодня — делаю. Такое сравнение удобно для речи, письма и проверочных заданий.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говорит о том, что происходит сейчас: рисую, читает, играют. Эти формы звучат иначе и помогают увидеть, что событие ещё не завершилось.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и настоящее время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3955" y="1088225"/>
            <a:ext cx="164063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3990981"/>
            <a:ext cx="263100" cy="2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глаголы движения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шёл, шла и шли помогают представить дорогу, шаги и движение вперёд. Они часто встречаются в рассказах о прогулках и походах.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ехал, ехала, ехали описывают движение на транспорте. С ними сразу понятно, что герой не сидел на месте, а куда-то отправлялся.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и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летели передаёт быстрое и лёгкое движение. Она отлично подходит для рассказов о птицах, самолётах и весёлых воздушных приключениях.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перемещение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плыла рисует спокойное движение по воде. Оно помогает красиво рассказать о лодке, рыбке или листике, который медленно уплывал по ручью.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о прошедшем времени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ответы о прошедшем времени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спросить: что делал? что сделала? что делали? Вопрос сразу подсказывает нужную форму. Потом остаётся подобрать слово по смыслу предложения и проверить его вслух.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могут быть очень короткими, и это удобно. Мальчик читал. Девочка рисовала. Дети играли. Такие примеры легко произнести, записать и запомнить без лишних трудностей.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сделать рассказ весёлым, если выбрать слово смеялась. Оно сразу создаёт лёгкое и радостное настроение, будто в истории сейчас слышен звонкий смех.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шептали передаёт тишину и тайну. С ней сцена кажется спокойной, словно герои говорят очень тихо и не хотят никого разбудить.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стучал звучит твёрдо и ритмично. Оно помогает представить движение, шаги или удары, а рассказ от этого становится более живым и чётким.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прошедшее время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летел делает картину быстрой и лёгкой. Он подходит для ветра, птицы или самолёта и сразу добавляет движению ощущение свободы.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эта тема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сказок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рассказывать события по порядку: кто пошёл, что увидел и чем всё закончилось. Так пересказ звучит понятно и не путает слушателя.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сочинении о семье, школе или природе такие формы делают текст связным. Ребёнку легче описать, что уже произошло, и не сбиться с мысли.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своём дне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поделиться впечатлениями, прошедшее время помогает вспомнить уроки, прогулку и игры дома. Получается простой и живой рассказ без лишних повторов.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отвечать точно и грамотно. Формы прошлого времени помогают быстро сказать, что делал герой или что уже случилось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четыре формы: мужской, женский, средний и множественное число. Они помогают быстро выбрать правильное слово и не перепутать окончание.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помогают увидеть род и число в прошедшем времени.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 русского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— помощник рассказчика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помогает говорить о том, что уже случилось, и делать речь понятной. Если помнить вопросы, суффикс -л- и формы рода и числа, ошибок станет гораздо меньше.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2026-05-22T00:58:40Z</dcterms:created>
  <dcterms:modified xsi:type="dcterms:W3CDTF">2026-05-22T00:58:40Z</dcterms:modified>
</cp:coreProperties>
</file>