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1940-х — середины 1950-х годов: война, память, человек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войны и послевоенного времени о человеке перед историей.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культурные перемены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разруха и жесткий идеологический контроль определили литературу 1940-х годов; после 1953 года усилился интерес к личной памяти, внутренней правде и сложному опыту войны.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как свидетельство 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произведения создавались прямо во время войны, поэтому они фиксировали не только события, но и живое чувство эпохи: страх, надежду, разлуку, фронтовое товарищество и нравственную стойкость.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и поэзия сближались с репортажем: фронтовая журналистика, письма, очерки и стихи передавали конкретику быта, движения армии и ежедневный труд выживания на войне.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ключевых авторов периода — Твардовский, Симонов, Сурков, Фадеев, Берггольц; их тексты формировали общую память о войне и поддерживали читателя в годы испытаний.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Тёркин»: солдат без ложного пафоса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герой войны
</a:t>
            </a:r>
            <a:pPr algn="ctr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не выглядит исключительным или «легендарным» персонажем. Он похож на обычного солдата: умеет шутить, терпеть усталость и не терять присутствия духа даже в трудную минуту. Благодаря этому образу читатель узнавал в поэме живой фронтовой характер.
</a:t>
            </a:r>
            <a:endParaRPr lang="en-US" sz="883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рядом с трагедией
</a:t>
            </a:r>
            <a:pPr algn="ctr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соединяет комическое и трагическое, поэтому война в ней показана не только как подвиг, но и как суровая повседневность. Разговорная интонация делает текст близким солдатскому опыту, а эпическая широта придает ему значение большого народного рассказа.
</a:t>
            </a:r>
            <a:endParaRPr lang="en-US" sz="8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62075"/>
            <a:ext cx="384900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62075"/>
            <a:ext cx="384900" cy="38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62075"/>
            <a:ext cx="384900" cy="38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0760" y="1547825"/>
            <a:ext cx="310050" cy="41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562075"/>
            <a:ext cx="384900" cy="38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военных лет: личное чувство и гражданская ответственность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разлуке и верности поддерживали надежду фронта и тыла. Личное чувство в них не замыкалось на себе, а становилось нравственной опорой для тех, кто ждал возвращения близких.
</a:t>
            </a:r>
            <a:endParaRPr lang="en-US" sz="1081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 символ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«Жди меня» Константина Симонова стало знаком духовной связи между солдатом и домом. Простые слова и ясный ритм делали стихотворение особенно убедительным для миллионов читателей.
</a:t>
            </a:r>
            <a:endParaRPr lang="en-US" sz="1081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перед испытанием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лирика утверждала внутреннюю твердость как форму сопротивления. Поэты показывали, что мужество проявляется не только в бою, но и в сохранении человеческого достоинства.
</a:t>
            </a:r>
            <a:endParaRPr lang="en-US" sz="1023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погибших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утрат звучала сдержанно, но очень сильно: поэзия помогала назвать скорбь и сохранить имена павших. Так литература превращалась в форму коллективной памяти.
</a:t>
            </a:r>
            <a:endParaRPr lang="en-US" sz="1087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голос поэта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стихи обращались не только к чувствам, но и к ответственности. Их задача состояла в том, чтобы поддержать страну, не теряя правды личного переживания.
</a:t>
            </a:r>
            <a:endParaRPr lang="en-US" sz="11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и советской литературы 1941–1953 годов
</a:t>
            </a:r>
            <a:endParaRPr lang="en-US" sz="742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литературы 1940-х годов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литература того времени почти полностью была сосредоточена на опыте войны и его последствиях.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задавала общий тон эпохи, а память и подвиг стали главными смысловыми опорами литературного канона.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о войне: от героизма к нравственному выбору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Героико-эпическая проза сосредотачивалась на масштабных событиях войны и показывала подвиг как часть общей истории народа, подчеркивая силу коллективного сопротивления и историческую значимость победы.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Лирико-психологическая линия обращалась к внутреннему миру человека: страху, сомнению, памяти о доме и ответственности за товарищей, показывая войну как испытание совести и характера.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Документально-очерковая проза опиралась на фронтовой опыт, наблюдения и репортажную точность. Она стремилась сохранить конкретность событий и сделать художественный текст близким к живому свидетельству.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авторов акценты распределялись по-разному: у Фадеева сильнее звучал героический масштаб, у Симонова — личная драма, но во всех случаях война становилась проверкой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Полевой и образ преодоления в «Повести о настоящем человеке»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основана на судьбе Алексея Маресьева и показывает, что мужество не сводится к бою. Герой проходит через боль, изоляцию и длительную работу над собой, чтобы вернуться к активной жизни.
</a:t>
            </a:r>
            <a:endParaRPr lang="en-US" sz="1123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закрепило в послевоенной литературе образ человека, побеждающего не обстоятельства, а собственное отчаяние. В этом смысле повесть стала книгой о силе воли, дисциплины и человеческого достоинства.
</a:t>
            </a:r>
            <a:endParaRPr lang="en-US" sz="9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произведения периода и их литературная роль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ключевых текстов и их основной 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произведения объединяет военная проблематика, но каждый автор раскрывает её через свой тип героя: солдат, свидетель, борец, подпольщик.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и советская литература 1940-х — начала 1950-х годов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литература: возвращение к мирной жизни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литература всё чаще обращалась к фронтовикам, которые возвращались домой в разрушенный быт, к инвалидам войны, осиротевшим семьям и людям, пытающимся заново устроить повседневную жизнь.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тексты о заводах, стройках и деревне, где труд становится продолжением общего подвига. Но за официальным оптимизмом нередко скрывается усталость, боль утрат и трудность внутреннего восстановления.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послевоенная проза и поэзия часто звучат двойственно: они утверждают надежду, но одновременно сохраняют память о цене победы и о незавершённости человеческого исцеления.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мобилизация → послевоенное восстановление → начало «оттепели»
</a:t>
            </a:r>
            <a:endParaRPr lang="en-US" sz="1779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литературы 1941–1956 годов: от фронтового свидетельства к более личному и психологически сложному письму.
</a:t>
            </a:r>
            <a:endParaRPr lang="en-US" sz="10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постановлений 1946 года журналы, писатели и критики оказались под более жёстким контролем. От литературы ожидали идеологической выверенности, а не свободного обсуждения сложных вопросов времени.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ударом оказались «формализм», «безыдейность» и «низкопоклонство перед Западом». Любое отступление от социалистического реализма могло трактоваться как художественная и политическая ошибка.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и цензура в литературе 1940-х — начала 1950-х годов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всё чаще воспринимался как воспитатель читателя и проводник официальной картины мира. Поэтому психологическая неоднозначность, ирония и открытая трагичность нередко вытеснялись или смягчались.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влияло на выбор тем, типы героев и финалы произведений: предпочтение отдавалось понятным конфликтам, положительному герою и обязательному утверждению победы, труда и исторической правоты.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Фадеев и роман «Молодая гвардия»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краснодонском подполье сделал юных участников сопротивления символом верности долгу и готовности идти до конца. Он закрепил в массовом сознании образ героической молодёжи военного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вокруг книги возникли споры о точности изображения событий и о редакторских вмешательствах. История романа показывает, как идеологический запрос мог влиять на художественный текст и его трактовку.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литературы 1940-х — начала 1950-х годов; качественная оценка по пяти параметрам.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литературных направлений периода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художественную выразительность, но и то, насколько свободно каждый тип текста работал с личным опытом и внутренним конфликтом.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поэзия и военная проза ближе к живому опыту, а послевоенная нормативная литература сильнее зависит от канона и слабее в психологической глубине.
</a:t>
            </a:r>
            <a:endParaRPr lang="en-US" sz="11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опыт в литературе военного и послевоенного времени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блокадной поэзии и текстах о тыле женский голос помогает увидеть войну не только как фронтовое событие, но и как повседневное испытание голодом, потерями и ожиданием.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Берггольц стала ключевой фигурой этого опыта: её стихи о Ленинграде соединяют мужество, скорбь и нравственную стойкость, не отделяя личное чувство от общей беды.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женские персонажи часто связаны с заботой о семье, трудом, воспитанием детей и поддержкой фронта. Такой взгляд расширяет представление о войне как о жизни целого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522061"/>
            <a:ext cx="513600" cy="45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73016"/>
            <a:ext cx="513600" cy="410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0193" y="4004962"/>
            <a:ext cx="452550" cy="51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и юный герой в литературе периода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моральный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Подростковые сюжеты строятся вокруг ясной границы между долгом и предательством, смелостью и страхом. Это делает текст доступным и одновременно заставляет задуматься о личной ответственности.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дружба и товарищество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герои часто действуют в кругу друзей и одноклассников. Через совместные решения и взаимовыручку литература показывает, как формируется характер и чувство общей цели.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без позы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не внешняя героизация, а готовность помочь, выдержать трудность и взять на себя риск. Такой образ воспитывает уважение к ежедневному мужеству, а не только к подвигу на виду.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Воспитательная задача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соединяют приключение, драму и патриотическую интонацию. Юный герой становится примером ранней зрелости, когда человек уже способен отвечать за других и за общее дело.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 этапам 1941–1956 годов; условная шкала тональности.
</a:t>
            </a:r>
            <a:endParaRPr lang="en-US" sz="7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тональности литературы по этапам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 только настроение текстов, но и степень свободы автора в выборе интонации, темы и способа говорить о личном опыте.
</a:t>
            </a:r>
            <a:endParaRPr lang="en-US" sz="1158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 переход от фронтового напряжения к контролируемой норме и затем к более личному тону, который станет важным для литературы второй половины 1950-х.
</a:t>
            </a:r>
            <a:endParaRPr lang="en-US" sz="11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«оттепели»: новые темы и новые интонации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1953 года литература постепенно отходит от исключительно парадного тона. Авторы всё чаще обращаются к памяти, внутреннему выбору и повседневной правде, а не только к официальному успеху.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выходит психологическая достоверность: важным становится не только поступок героя, но и его сомнения, ответственность, усталость и опыт пережитой войны в обычной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сохраняется, однако культурный климат становится менее жёстким. Это открывает путь к более сложному разговору о человеке и подготавливает литературные сдвиги второй половины 1950-х годов.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и литературному процессу 1940-х — середины 1950-х годов.
</a:t>
            </a:r>
            <a:endParaRPr lang="en-US" sz="628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литературы 1940-х — середины 1950-х годов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черты определяли литературу эпохи и почему именно они стали для неё главными.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удержала память о войне как о подвиге и трагедии, но одновременно показала, насколько художественная свобода зависела от идеологического контроля.
</a:t>
            </a:r>
            <a:endParaRPr lang="en-US" sz="11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эпохи: от подвига к памяти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1940-х — середины 1950-х годов сохранила опыт войны, послевоенной жизни и морального испытания человека. Она создала устойчивые образы памяти, стойкости и правды, важные для всей дальнейшей литературы.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2026-05-23T22:34:38Z</dcterms:created>
  <dcterms:modified xsi:type="dcterms:W3CDTF">2026-05-23T22:34:38Z</dcterms:modified>
</cp:coreProperties>
</file>