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notesMasterIdLst>
    <p:notesMasterId r:id="rId10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notesMaster" Target="notesMasters/notesMaster1.xml"/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общаются звуками, запахами и движениями для выживания и связи.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Как животные общаются между собой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животным важно общаться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помогает животным предупреждать об опасности, находить партнёров и работать вместе. Оно имеет ключевое значение для защиты и выживания в дикой природе.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900" y="2882903"/>
            <a:ext cx="1994700" cy="19908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1731" y="2869624"/>
            <a:ext cx="1994700" cy="1990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6749" y="2869629"/>
            <a:ext cx="1994700" cy="19908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1775" y="2869629"/>
            <a:ext cx="1994700" cy="19908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сигналов в животном мире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67475" y="1856319"/>
            <a:ext cx="19929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сигналы: голоса и песни
</a:t>
            </a:r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используют звуки для привлечения внимания и общения. Вороны издают разнообразные крики, а дельфины щёлкают и свистят для передачи сообщений.
</a:t>
            </a:r>
            <a:endParaRPr lang="en-US" sz="912" dirty="0"/>
          </a:p>
        </p:txBody>
      </p:sp>
      <p:sp>
        <p:nvSpPr>
          <p:cNvPr id="12" name="Text 3"/>
          <p:cNvSpPr txBox="1"/>
          <p:nvPr/>
        </p:nvSpPr>
        <p:spPr>
          <a:xfrm>
            <a:off x="2472559" y="1856299"/>
            <a:ext cx="19929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послания: цвета и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Павлины демонстрируют красочный хвост, чтобы привлечь пару. Хамелеоны меняют окраску для общения и маскировки от врагов.
</a:t>
            </a:r>
            <a:endParaRPr lang="en-US" sz="1022" dirty="0"/>
          </a:p>
        </p:txBody>
      </p:sp>
      <p:sp>
        <p:nvSpPr>
          <p:cNvPr id="13" name="Text 4"/>
          <p:cNvSpPr txBox="1"/>
          <p:nvPr/>
        </p:nvSpPr>
        <p:spPr>
          <a:xfrm>
            <a:off x="4677577" y="1856304"/>
            <a:ext cx="19929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знаки: запахи и феромоны
</a:t>
            </a:r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оставляют химические следы для поиска пищи, а собаки используют запахи для обозначения территории и распознавания сородичей.
</a:t>
            </a:r>
            <a:endParaRPr lang="en-US" sz="1022" dirty="0"/>
          </a:p>
        </p:txBody>
      </p:sp>
      <p:sp>
        <p:nvSpPr>
          <p:cNvPr id="14" name="Text 5"/>
          <p:cNvSpPr txBox="1"/>
          <p:nvPr/>
        </p:nvSpPr>
        <p:spPr>
          <a:xfrm>
            <a:off x="6882602" y="1856304"/>
            <a:ext cx="19929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Тактильное общение: прикосновения и жесты
</a:t>
            </a:r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взаимодействуют через прикосновения хоботом, а приматы через поглаживания укрепляют социальные связи внутри группы.
</a:t>
            </a:r>
            <a:endParaRPr lang="en-US" sz="10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привлекают партнёров и укрепляют связь в стае, как воинственный вой волков, собирающий группу для совместной охоты.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коммуникация: функции и примеры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сигнализируют тревогу и опасность, что помогает быстро реагировать и избегать угрозы в окружающей среде.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используют сложные свисты и щелчки для обмена информацией и распознавания «своих» среди многочисленных собратьев.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характеристики звуков у животных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Ультразвуковые сигналы дельфинов используются для эхолокации и общения на значительных дистанциях.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Высокочастотные звуки лучше распространяются в воде, низкочастотные — в воздухе, что объясняет различия между видами.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зоолого-биологических институтов, 2023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328897"/>
            <a:ext cx="520200" cy="46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75555"/>
            <a:ext cx="520200" cy="46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коммуникация в природе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Павлины и красочный хвост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Павлины раскрывают яркий хвостовой веер, чтобы привлечь внимание потенциальной партнёрши и показать здоровье.
</a:t>
            </a:r>
            <a:endParaRPr lang="en-US" sz="1285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окраса у хамелеонов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быстро меняют цвет кожи, выражая эмоции и предупреждая соперников о своей готовности к борьбе.
</a:t>
            </a:r>
            <a:endParaRPr lang="en-US" sz="1285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Собачьи эмоции через позы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ушей и хвоста у собак помогает выразить настроение, а показывание зубов сигнализирует о возможной агрессии.
</a:t>
            </a:r>
            <a:endParaRPr lang="en-US" sz="1285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 у лягушек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лягушки используют яркую окраску как предупреждающий знак для хищников о своей опасности.
</a:t>
            </a:r>
            <a:endParaRPr lang="en-US" sz="128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сигналы у разных животных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различные виды используют визуальные сигналы для передачи информации и самовыражения.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сигналы позволяют животным быстро сообщать простые, но важные для выживания сведения.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зоологических наблюдений, 2022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феромонов у муравьёв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выделяют пахучие вещества, создавая маркировку на пути. Это помогает другим членам колонии быстро ориентироваться и находить пищу без ошибок.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коммуникация в животном мире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как сигналы у собак и мотыльков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метят территорию пахучей мочой, что предупреждает других животных о занятости участка. Мотыльки способны обнаруживать запахи с большого расстояния, облегчая поиск партнёра.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2026-05-08T11:15:07Z</dcterms:created>
  <dcterms:modified xsi:type="dcterms:W3CDTF">2026-05-08T11:15:07Z</dcterms:modified>
</cp:coreProperties>
</file>