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28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романтизм: В. И. Коровин и литература рубежа веков
</a:t>
            </a:r>
            <a:pPr algn="l" indent="0" marL="0">
              <a:lnSpc>
                <a:spcPct val="90000"/>
              </a:lnSpc>
              <a:buNone/>
            </a:pPr>
            <a:r>
              <a:rPr lang="en-US" sz="2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1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Романтическая традиция на пороге новой эпохи
</a:t>
            </a:r>
            <a:endParaRPr lang="en-US" sz="4285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рубежа XIX–XX веков: время перемен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ритм городской жизни, новые журналы и кружки, кризис прежних ценностей — всё это усилило интерес к личности и её внутреннему миру. На этом фоне поздний романтизм сохранил эмоциональную силу, но стал глубже, психологичнее и философски сложнее.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позднего романтизма в литературе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романтизм строится на исповедальной интонации и напряжённой эмоциональности. Герой не столько действует, сколько переживает разлад между мечтой и действительностью.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пейзаж, символическая деталь и контрасты света и тьмы. Природа в таком тексте отражает душевное состояние и усиливает смысл переживания.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характерны риторические вопросы, повтор, антитеза и высокий стиль. Сюжет часто развивается как постепенное нарастание внутреннего конфликта и драматического напряжения.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портрет В. И. Коровина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интонация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И. Коровин связан с романтической традицией, но его письмо отличается особой сосредоточенностью на переживании. В его текстах заметны память, мечта, тревога и внутренний диалог.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манера Коровина основана на образности и цельной эмоциональной интонации. Через переходные состояния души он показывает не только чувство, но и его скрытый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романтической темы в литературе рубежа веков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разрыв, а постепенное усложнение романтической поэтики и интонации.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развивается традиция, тем сильнее в ней психологизм, символичность и внутренняя драматичность.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литературной традиции русского романтизма и позднеромантической поэтики, рубеж XIX–XX веков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образы в произведениях Коровина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художественного мира Коровина — одиночество, воспоминание и ожидание. Эти мотивы создают ощущение внутренней сосредоточенности и тихого, но напряжённого переживания.
</a:t>
            </a:r>
            <a:endParaRPr lang="en-US" sz="107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сумерек, ночи, дороги, окна и тишины помогают показать состояние героя без прямых объяснений. Пейзаж становится частью его душевной истории.
</a:t>
            </a:r>
            <a:endParaRPr lang="en-US" sz="1082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Драматизм рождается из столкновения идеала с реальностью. Лирическая исповедь при этом остаётся главным способом открыть внутренний конфликт и передать чувство утраты.
</a:t>
            </a:r>
            <a:endParaRPr lang="en-US" sz="10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266360"/>
            <a:ext cx="4007700" cy="1212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и поздний романтизм: литературное сравнение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романтическая традиция меняется от ясной героики к психологической многослойности.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романтизм сохраняет эмоциональную высоту, но делает её более сложной, тонкой и неоднозначной.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романтизма по литературоведческой традиции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среда эпохи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веков читательская культура заметно расширилась: журналы, альманахи и публичные чтения стали важной частью литературной жизни. Именно здесь формировались новые вкусы, обсуждались направления искусства и рождался интерес к лирике как к форме личного высказывания.
</a:t>
            </a:r>
            <a:endParaRPr lang="en-US" sz="791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и литературные вечера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объединения и салонные встречи создавали пространство для обмена идеями. В этих кругах ценили не только текст, но и манеру его звучания, поэтому внимание к интонации, настроению и психологической нюансировке стало особенно значимым.
</a:t>
            </a:r>
            <a:endParaRPr lang="en-US" sz="876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Салоны и кружки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романтизм развивался рядом с символизмом, философскими спорами и новыми поисками в искусстве. Книжные обложки, афиши и интерьерные фотографии помогают увидеть ту среду, где литература, музыка и живопись воспринимались как части единого культурного опыта.
</a:t>
            </a:r>
            <a:endParaRPr lang="en-US" sz="791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как общий язык эпохи
</a:t>
            </a:r>
            <a:endParaRPr lang="en-US" sz="13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романтическая композиция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чувства от спокойствия к внутреннему надлому.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480550"/>
            <a:ext cx="220800" cy="2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17350"/>
            <a:ext cx="220800" cy="220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01579"/>
            <a:ext cx="220800" cy="25234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лирики и способы создания настроения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тьма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связанная со светом и тенью, создаёт эмоциональные контрасты. Через эти противопоставления текст показывает надежду, сомнение, утрату и стремление к недостижимой гармонии.
</a:t>
            </a:r>
            <a:endParaRPr lang="en-US" sz="1056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и эпитеты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Образность позднего романтизма делает чувство видимым и ощутимым. Метафоры и эпитеты не украшают текст внешне, а помогают передать тонкие движения души и скрытое напряжение.
</a:t>
            </a:r>
            <a:endParaRPr lang="en-US" sz="1073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и параллелизм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синтаксические параллели усиливают музыкальность речи. Они придают строкам ритм, а переживанию — устойчивое нарастание, словно мысль не может остановиться.
</a:t>
            </a:r>
            <a:endParaRPr lang="en-US" sz="1073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звукопись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паузы и звуковая организация фразы создают ощущение внутреннего дыхания текста. Благодаря этому лирика звучит не только смыслом, но и настроением.
</a:t>
            </a:r>
            <a:endParaRPr lang="en-US" sz="1073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Инверсия и движение фразы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Нестандартный порядок слов помогает подчеркнуть главное чувство и сделать интонацию более выразительной. Такая фраза звучит мягко, но напряжённо, сохраняя внутреннюю неустойчивость.
</a:t>
            </a:r>
            <a:endParaRPr lang="en-US" sz="97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роль лирического героя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позднего романтизма чаще наблюдает и вспоминает, чем действует: его задача — зафиксировать движение чувства, а не развёрнуть внешнее событие.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обычно выстраивается вокруг одного доминирующего переживания, которое постепенно усложняется: от едва заметной тревоги до острого внутреннего напряжения и эмоциональной кульминации.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Исповедальность, сомнение, ожидание и разочарование придают тексту доверительный тон; при этом каждая новая деталь не заменяет чувство, а углубляет его смысл.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построение сближает поздний романтизм с психологической лирикой и философской прозой, где важнее не действие само по себе, а его отражение в сознании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Выразительные средства позднего романтизма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Выразительность здесь основана не на внешней декоративности, а на смысловой нагрузке каждого образа и его способности передавать состояние души.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символ и метафора: они сильнее других средств превращают эмоциональное впечатление в многозначный художественный смысл.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аналитическая шкала по материалам презентации; 2025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позднеромантического текста — внутренний мир героя, а не цепь внешних событий.
</a:t>
            </a:r>
            <a:endParaRPr lang="en-US" sz="1775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фокус на сознании персонажа показывает, что поздний романтизм ценит психологическую глубину выше сюжетной динамики.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851973"/>
            <a:ext cx="4007700" cy="223370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художественной выразительности у Коровина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отдельные приёмы создают цельное настроение и усиливают психологическую глубину 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средства работают совместно: они не украшают текст внешне, а усиливают переживание и делают настроение устойчивым и узнаваемым.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литературы с другими искусствами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романтизм близок к живописи и музыке тем, что стремится передать не сюжетную интригу, а настроение: сумеречность, тайну, одиночество, недосказанность и внутреннюю сосредоточенность.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общность особенно заметна в театральности интонации, символистской образности и продуманной визуальности текста, где пейзаж и предметная деталь работают как художественный эквивалент эмоции.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романтической традиции к индивидуальному стилю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романтическое наследие XIX века перерастает в индивидуальную манеру В. И. Коровина.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настроений в позднеромантическом тексте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Светлые фрагменты не отменяют драму, а усиливают её: на их фоне внутренний разлад и чувство утраты воспринимаются острее.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лирико-драматическая основа, но смена тонов делает текст психологически подвижным и эмоционально многослойным.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аналитическая шкала по материалам презентации; 2025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В. И. Коровина для изучения эпохи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Коровин показывает, как романтическая традиция сохраняется на рубеже веков и не исчезает под давлением новых художественных направлений, а перестраивается изнутри.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помогают увидеть, что поздний романтизм уже не ограничивается прямой исповедальностью: личное переживание становится более сдержанным, тонким и философски осмысленным.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изучения эпохи Коровин ценен как автор пограничного времени, в творчестве которого особенно ясно виден переход от традиционной эмоциональности к сложной психологической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915103"/>
            <a:ext cx="4007700" cy="191544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позднем романтизме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быстро восстановить основные признаки направления и его значение для анализа текста.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романтизм следует читать как зрелую форму традиции: в нём эмоциональность соединяется с психологизмом, символикой и философской глубиной.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презентации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романтизм учит видеть в литературе не только событие, но и движение души. У В. И. Коровина эта традиция становится особенно тонкой: она сохраняет эмоциональную силу, но звучит глубже, сложнее и современнее.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романтизм: красота внутреннего напряжения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2026-05-23T11:30:29Z</dcterms:created>
  <dcterms:modified xsi:type="dcterms:W3CDTF">2026-05-23T11:30:29Z</dcterms:modified>
</cp:coreProperties>
</file>