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going to: будущие планы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планах, намерениях и уже решённых действиях.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будущем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будущее можно выражать по-разному. Если действие уже запланировано, чаще выбирают to be going to: эта конструкция помогает говорить о намерениях, ближайших событиях и специальных вопросах.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7984" y="1992620"/>
            <a:ext cx="254991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выходных всё уже решено, английский помогает сказать об этом через to be going to. Конструкция подчёркивает заранее принятый план, а не внезапное решение.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Намерение и 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уже подготовился к действию, to be going to звучит естественно. Так говорят о поездке, встрече, прогулке или другом событии, которое обдумали заранее.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это удобный способ описать обычные ситуации: сделать уроки, сходить в магазин, навестить родственников. Важно показать, что решение уже принято.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случайное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помогает отличать запланированное будущее от случайного выбора в момент речи. Поэтому она особенно полезна там, где важно именно намерение.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конструкция важна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to be going to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going to переводится как «собираться» или «намереваться». Этой конструкцией удобно описывать действие, которое уже выбрано и ожидает своего времени.
</a:t>
            </a:r>
            <a:endParaRPr lang="en-US" sz="1141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планов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заранее решил пойти в парк, посмотреть фильм или навестить бабушку, английский часто передаёт это именно через to be going to.
</a:t>
            </a:r>
            <a:endParaRPr lang="en-US" sz="1141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показывает не сам момент действия, а подготовку к нему. Поэтому она связана с решением, которое уже принято до разговора.
</a:t>
            </a:r>
            <a:endParaRPr lang="en-US" sz="11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предложения стоит подлежащее: I, she, we, they или другое слово, о котором идёт речь. Именно оно определяет форму вспомогательного глагола.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going to всегда идёт смысловой глагол в начальной форме. Никаких окончаний -s или -ing здесь не нужно.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употребляется am, is или are. Выбор зависит от лица и числа: I am, he is, we are. Эта часть показывает грамматическую связь.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выглядит так: Subject + am/is/are + going to + V1. Например: I am going to play, She is going to read, We are going to visit grandma.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утверждения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строится по простой модели: I’m going to do my homework. Сначала идёт подлежащее, затем форма be и конструкция going to.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часто используют сокращения: I’m, he’s, we’re, they’re. Они звучат естественно и часто встречаются в обычной речи и письме.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утверждений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структуру: He’s going to meet his friends. We’re going to watch a film. В каждом случае план уже выбран заранее.
</a:t>
            </a:r>
            <a:endParaRPr lang="en-US" sz="11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отрицание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ставить not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отрицание, добавляют not сразу после am, is или are. Получается: I’m not going to play today, She isn’t going to swim.
</a:t>
            </a:r>
            <a:endParaRPr lang="en-US" sz="1148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отрицания передаёт отказ от плана или намерения: «не собираюсь», «не планирует», «не собираются». Такая форма особенно полезна в повседневных ответах.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забывать, что отрицание относится к форме be, а не к going to. Поэтому именно am/is/are меняются, а остальная часть остаётся прежней.
</a:t>
            </a:r>
            <a:endParaRPr lang="en-US" sz="11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общий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общем вопросе с to be going to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коротко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начинается с Yes или No, а затем повторяет нужную форму be. Так речь остаётся вежливой, краткой и понятной.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 используется am: Yes, I am. No, I’m not. Для he, she, it нужна форма is: Yes, she is.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точно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не повторяет всю конструкцию целиком. Достаточно сохранить am, is или are, чтобы смысл вопроса и ответа совпал.
</a:t>
            </a:r>
            <a:endParaRPr lang="en-US" sz="1141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применяют are: Yes, they are. No, they aren’t. Это помогает сразу показать согласие или отказ без длинного предложения.
</a:t>
            </a:r>
            <a:endParaRPr lang="en-US" sz="11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вопросительных слова открывают специальные вопросы в этой теме.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вопросительных слова помогают быстро задать вопрос о месте, действии, человеке или 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 поездку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задаём вопрос о направлении или месте: Where are you going to go? В ответе сразу видно, что речь идёт о заранее выбранной поездке, а не о случайном решении в последний момент.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конкретный план: I’m going to visit my aunt in the city. Такая фраза показывает намерение и подготовку: поездка уже обдумана, маршрут и цель известны заранее.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там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разговора помогает добавить действия в будущем: What are you going to do there? I’m going to walk, take photos and eat pizza. В одном сюжете удобно видеть форму и смысл конструкции.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в речи и письме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делают речь естественнее и короче. Вместо полной формы am/is/are часто пишут и говорят I’m, he’s, she’s, we’re, they’re, не меняя смысл предложения.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 — 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I’m соответствует I am, а he’s, she’s и it’s могут передавать he is, she is, it is. Важно смотреть на контекст, чтобы правильно понять значение.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и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we’re и they’re часто встречаются в диалогах, сообщениях и упражнениях. Они помогают быстрее строить фразы, но в грамматике сохраняется тот же порядок слов.
</a:t>
            </a:r>
            <a:endParaRPr lang="en-US" sz="996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конструкция to be going to остаётся полной по смыслу: I’m going to play, she’s going to read. Укорачивается только глагол be, а не весь оборот.
</a:t>
            </a:r>
            <a:endParaRPr lang="en-US" sz="996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пары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без ошибок, полезно запомнить пары: I am — I’m, he is — he’s, they are — they’re. Это поможет быстро узнавать форму в тексте и на слух.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утвердительном предложении не меняется: сначала подлежащее, потом am/is/are, затем going to и глагол в начальной форме. Смешивать части нельзя.
</a:t>
            </a:r>
            <a:endParaRPr lang="en-US" sz="1008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going to всегда ставят только V1, то есть глагол без to и без окончания -s. Верно: are going to play, неверно: are going to plays.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слово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вопросе есть Where, What, Who или When, это слово ставят в самое начало. Потом идёт обычный порядок вопроса с am/is/are перед подлежащим.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ставить not в конец предложения. Правильно: isn’t going to, aren’t going to. Отрицание должно стоять сразу после am/is/are.
</a:t>
            </a:r>
            <a:endParaRPr lang="en-US" sz="999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подлежащим
</a:t>
            </a:r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going to не меняется по числу и лицу, меняется только am/is/are. Поэтому ориентироваться нужно на подлежащее, а не на смысловой глагол.
</a:t>
            </a:r>
            <a:endParaRPr lang="en-US" sz="999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 ошибки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17986"/>
            <a:ext cx="6060571" cy="19162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и will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две формы будущего: одна говорит о заранее решённом плане, другая — о решении в момент речи или обещании.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связано с подготовкой, а will — с мгновенным решением или обещанием. Важен момент, когда говорящий принимает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to be going to
</a:t>
            </a:r>
            <a:endParaRPr lang="en-US" sz="9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отдельных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написание конструкции: going to всегда пишется как два слова. Нельзя соединять их в одно слово или менять форму going по числу.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путать to be going to с обычным глагольным сочетанием. В этой теме going to работает как единая грамматическая модель и сохраняет устойчивый порядок слов.
</a:t>
            </a:r>
            <a:endParaRPr lang="en-US" sz="1189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V1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going to используется только начальная форма глагола. Правильно: going to go, going to visit, going to play, going to read; неправильно: going to goes.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предложение целиком: если видишь going to, дальше должен идти глагол без окончания -s и без формы с to. Это самый надёжный способ избежать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am, is, are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нужную форму am, is или are и проверь, совпадает ли она с подлежащим. Важно смотреть не на смысл глагола, а на местоимение или существительное.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требует am; he, she, it требуют is; we, you, they требуют are. Это правило помогает быстро строить правильное предложение.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 темы to be going to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133850"/>
            <a:ext cx="6060571" cy="16844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или will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две ситуации и выбери нужную форму будущего. Сначала подумай, когда принято решение: заранее или прямо сейчас.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уже запланировано, выбираем going to. Если решение возникает в момент речи, подходит will.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различения going to и will
</a:t>
            </a:r>
            <a:endParaRPr lang="en-US" sz="9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менять форму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одного предложения в вопрос и отрицание через смену порядка слов и добавление not.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Мини-говорение и квиз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фразу I’m going to travel и определи смысл: это уже выбранный план. Затем попробуй заменить подлежащее и проговорить предложение вслух без остановки.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Преобразуй вопрос Are you going to clean your room? в короткий ответ. Это помогает быстро запомнить порядок слов и форму be в вопросе.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are they going to do? тренирует слова Where, What, Who, When. Попробуй заменить вопросительное слово и сохранить правильный порядок после него.
</a:t>
            </a:r>
            <a:endParaRPr lang="en-US" sz="996" dirty="0"/>
          </a:p>
        </p:txBody>
      </p:sp>
      <p:sp>
        <p:nvSpPr>
          <p:cNvPr id="13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be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am, is или are по подлежащему: I, he, she, it, we, you, they. Такая тренировка учит не угадывать, а проверять грамматическую основу.
</a:t>
            </a:r>
            <a:endParaRPr lang="en-US" sz="996" dirty="0"/>
          </a:p>
        </p:txBody>
      </p:sp>
      <p:sp>
        <p:nvSpPr>
          <p:cNvPr id="14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will или going to по смыслу: план или решение сейчас. Сначала определи момент действия, потом выбери нужную форму будущего.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планов к уверенной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научился строить future plans с am/is/are + going to + V1, делать отрицание с not и задавать вопросы через am/is/are перед подлежащим. Для закрепления напиши пять предложений о своих планах на выходные и два вопроса другу.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2026-07-25T07:17:36Z</dcterms:created>
  <dcterms:modified xsi:type="dcterms:W3CDTF">2026-07-25T07:17:36Z</dcterms:modified>
</cp:coreProperties>
</file>