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Family / Моя семья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семью по-английски вместе!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7254" y="75"/>
            <a:ext cx="406524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 — понятная тема для первых шагов в английском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семьи близка каждому ребёнку, поэтому новые слова запоминаются легко и быстро. На её основе ученики учатся говорить о близких, читать короткие фразы и уверенно представлять свою семью на английском языке.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 теме «семья»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и папа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слова лучше всего запоминаются, когда рядом есть картинка. Ребёнок видит маму, папу, бабушку и дедушку, а затем связывает каждого человека с английским словом. Так урок превращается в понятную и добрую прогулку по семейному альбому.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Брат, сестра и вся семья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семье есть брат или сестра, их удобно показать на общей иллюстрации. Подписи помогают быстро сопоставить слово и человека. А слово family объединяет всех вместе, словно большая дружная команда за одним столом.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слова-опоры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 учебнике встречаются короткие варианты: mum, dad, grandma, grandpa. Они звучат мягко и знакомо для младших школьников. Такие слова помогают быстрее начать говорить, не теряясь в длинных и сложных формах.
</a:t>
            </a:r>
            <a:endParaRPr lang="en-US" sz="10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быстро описать свою семью и не перегружать речь лишними деталями.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английского языка для 3 класса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слов достаточно, чтобы назвать самых близких родственников в этой теме.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фразы для знакомства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318500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моя мама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This is my mother подходит для первого знакомства с темой. Она короткая, легко читается вслух и помогает ученику сразу показать, как называется близкий человек.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61600" y="2227395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мой папа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This is my father даёт возможность назвать папу по-английски спокойно и уверенно. Сначала дети повторяют за учителем, а потом пробуют говорить сами по образцу.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3136286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меня есть семья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have a family объединяет всех родных в одном предложении. Она звучит просто, но очень полезно: ребёнок учится говорить не только отдельные слова, но и целую мысль.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261600" y="4045199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мой брат или сестра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This is my brother и This is my sister помогают представить родных по порядку. Такие фразы удобно читать хором, а потом использовать в коротком рассказе о себе.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Моя мама и мой папа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25" y="1261124"/>
            <a:ext cx="40512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Mother и father обозначают самых близких взрослых в семье. Эти слова часто встречаются в учебниках и помогают ребёнку вежливо и понятно назвать родителей по-английски.
</a:t>
            </a:r>
            <a:endParaRPr lang="en-US" sz="1460" dirty="0"/>
          </a:p>
        </p:txBody>
      </p:sp>
      <p:sp>
        <p:nvSpPr>
          <p:cNvPr id="8" name="Text 3"/>
          <p:cNvSpPr txBox="1"/>
          <p:nvPr/>
        </p:nvSpPr>
        <p:spPr>
          <a:xfrm>
            <a:off x="4831181" y="1261124"/>
            <a:ext cx="40512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и 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с каждым словом есть рисунок, запоминать становится легче. Подписи kind, strong, caring и helpful помогают добавить к слову не только имя, но и маленькое описание.
</a:t>
            </a:r>
            <a:endParaRPr lang="en-US" sz="146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 и сестра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59275" y="1623800"/>
            <a:ext cx="4314300" cy="14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различаем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Brother — это брат, а sister — сестра. Когда эти слова стоят рядом, их легче сравнивать и запоминать. Короткая пара слов отлично подходит для первого чтения вслух.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59275" y="3441103"/>
            <a:ext cx="4314300" cy="14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строим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модели I have a brother и I have a sister помогают ученику рассказать о своей семье без сложных конструкций. Если нужно, можно просто понимать фразу I have no brother или I have no sister.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представить свою семью на английском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фраз помогает ученику говорить уверенно и без лишней спешки.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634" y="2633775"/>
            <a:ext cx="2830833" cy="225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6607" y="2633775"/>
            <a:ext cx="2830833" cy="225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582" y="2633775"/>
            <a:ext cx="2830833" cy="22506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и дедушка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с улыбкой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grandmother помогает назвать бабушку по-английски, а короткая форма grandma звучит ещё мягче и привычнее для детей. Когда рядом есть тёплая фотография, новое слово запоминается особенно быстро. Это хороший момент для спокойного чтения вслух.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Дедушка в семейном кругу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grandfather называют дедушку, а форма grandpa часто встречается в учебной речи для младших школьников. На картинке удобно показать несколько поколений одной семьи. Тогда ребёнок легко понимает, кто есть кто, без лишних объяснений.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Вся семья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My grandparents are kind помогает не только назвать бабушку и дедушку, но и коротко описать их. Такие предложения делают тему живой и доброй. Ученик видит, что английский язык подходит для тёплых семейных историй.
</a:t>
            </a:r>
            <a:endParaRPr lang="en-US" sz="10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25" y="1798217"/>
            <a:ext cx="249600" cy="22186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1588" y="1789450"/>
            <a:ext cx="231919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897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4993" y="1809310"/>
            <a:ext cx="249600" cy="1996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6118" y="1809310"/>
            <a:ext cx="249600" cy="1996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прилагательные для простых описаний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семья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big помогает сказать, что в семье много людей. Фраза My family is big звучит просто и ясно, поэтому её легко запомнить и использовать на уроке.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Счастливая семья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happy подходит для добрых семейных описаний. Оно помогает показать настроение семьи и сделать короткое предложение My family is happy более живым и понятным.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мама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kind удобно использовать, когда нужно сказать что-то приятное о маме или другом родственнике. Фраза My mum is kind учит не только слову, но и доброму отношению.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папа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strong помогает описать папу коротко и по-детски понятно. Предложение My dad is strong легко читается вслух и хорошо запоминается рядом с картинкой.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семья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small показывает, что семья может быть небольшой. Фраза My family is small помогает ученику сравнивать семьи и говорить о своей без длинных объяснений.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и местоимение I в теме семьи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говорим о себе
</a:t>
            </a:r>
            <a:pPr algn="l" indent="0" marL="0">
              <a:lnSpc>
                <a:spcPct val="115000"/>
              </a:lnSpc>
              <a:buNone/>
            </a:pPr>
            <a:r>
              <a:rPr lang="en-US" sz="5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семейных фразах часто встречается местоимение I. Оно помогает сказать, что принадлежит именно мне: I have a mother, I have a father. Так ребёнок учится говорить о своей семье спокойно и уверенно.
</a:t>
            </a:r>
            <a:endParaRPr lang="en-US" sz="1265" dirty="0"/>
          </a:p>
        </p:txBody>
      </p:sp>
      <p:sp>
        <p:nvSpPr>
          <p:cNvPr id="9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родственников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семье несколько детей, можно добавить число: I have two sisters, I have one brother. Слова one, two, three становятся удобной опорой для счёта и запоминания английских предложений.
</a:t>
            </a:r>
            <a:endParaRPr lang="en-US" sz="1342" dirty="0"/>
          </a:p>
        </p:txBody>
      </p:sp>
      <p:sp>
        <p:nvSpPr>
          <p:cNvPr id="10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have в действии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have соединяет говорящего и его семью. Оно показывает, что у ребёнка есть мама, папа, брат или сестра. Простая модель I have помогает строить короткие и понятные ответы на уроке.
</a:t>
            </a:r>
            <a:endParaRPr lang="en-US" sz="1342" dirty="0"/>
          </a:p>
        </p:txBody>
      </p:sp>
      <p:sp>
        <p:nvSpPr>
          <p:cNvPr id="11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легко читать
</a:t>
            </a:r>
            <a:pPr algn="l" indent="0" marL="0">
              <a:lnSpc>
                <a:spcPct val="115000"/>
              </a:lnSpc>
              <a:buNone/>
            </a:pPr>
            <a:r>
              <a:rPr lang="en-US" sz="5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3 класса важно не перегружать речь. Лучше произносить короткие предложения вслух несколько раз, чем заучивать длинный текст. Тогда слова и числа запоминаются быстрее и без лишнего напряжения.
</a:t>
            </a:r>
            <a:endParaRPr lang="en-US" sz="115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фото и подписи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3940575" y="1920523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 человек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или рисунок семьи помогает сразу увидеть, кто есть кто. Крупные подписи mother, father, sister и brother делают чтение проще, а картинка подсказывает значение без долгих объяснений.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940575" y="3474300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Поколения в одной рамке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изображении есть бабушка и дедушка, ученики легко запоминают слова grandmother и grandfather. Такое семейное фото показывает несколько поколений и делает тему более живой и понятной.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Составляем короткий рассказ о семье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фраз помогает ученику 3 класса построить устный ответ по образцу и не потерять мысль.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856" y="1405400"/>
            <a:ext cx="231188" cy="20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3057275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8750" y="1405400"/>
            <a:ext cx="205500" cy="205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в семье и на уроке
</a:t>
            </a:r>
            <a:endParaRPr lang="en-US" sz="2012" dirty="0"/>
          </a:p>
        </p:txBody>
      </p:sp>
      <p:sp>
        <p:nvSpPr>
          <p:cNvPr id="7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Please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please помогает вежливо попросить о помощи дома и на уроке. Оно делает просьбу мягкой и доброжелательной: Please help me. Такие фразы легко запомнить и приятно говорить вслух.
</a:t>
            </a:r>
            <a:endParaRPr lang="en-US" sz="1137" dirty="0"/>
          </a:p>
        </p:txBody>
      </p:sp>
      <p:sp>
        <p:nvSpPr>
          <p:cNvPr id="8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Sorry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sorry нужно, когда ребёнок хочет извиниться за случайную ошибку. Простые фразы Sorry, dad или Sorry, I am late учат говорить спокойно, без обиды и лишнего шума.
</a:t>
            </a:r>
            <a:endParaRPr lang="en-US" sz="1137" dirty="0"/>
          </a:p>
        </p:txBody>
      </p:sp>
      <p:sp>
        <p:nvSpPr>
          <p:cNvPr id="9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thank you показывает благодарность маме, папе, однокласснику или учителю. В коротких репликах она звучит очень естественно: Thank you, mum. Спасибо по-английски всегда украшает речь.
</a:t>
            </a:r>
            <a:endParaRPr lang="en-US" sz="113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домашние дела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 на месте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игры ребёнок аккуратно puts away toys и комната становится свободной. Мама улыбается, потому что порядок помогает всей семье. Это маленькое дело, но очень полезное и совсем не скучное.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за столом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ужином мальчик помогает накрывать на стол. Он ставит тарелки, кладёт салфетки и гордится своей работой. Семья благодарит его, а он чувствует себя настоящим помощником, почти как взрослый.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любят заботу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берёт лейку и water flowers у окна. Цветы стоят красиво, а комната выглядит уютной. Так ученики видят, что семейные слова связаны с обычной жизнью и добрыми делами дома.
</a:t>
            </a:r>
            <a:endParaRPr lang="en-US" sz="10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Слова-действия для семейной темы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928650"/>
            <a:ext cx="16506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Любить семью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love помогает сказать о тёплом отношении к близким. Фраза I love my family звучит просто и очень сердечно. Её легко произнести и запомнить вместе с картинкой семьи.
</a:t>
            </a:r>
            <a:endParaRPr lang="en-US" sz="1242" dirty="0"/>
          </a:p>
        </p:txBody>
      </p:sp>
      <p:sp>
        <p:nvSpPr>
          <p:cNvPr id="10" name="Text 3"/>
          <p:cNvSpPr txBox="1"/>
          <p:nvPr/>
        </p:nvSpPr>
        <p:spPr>
          <a:xfrm>
            <a:off x="2004171" y="1928650"/>
            <a:ext cx="16506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дома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help показывает, что члены семьи заботятся друг о друге. В предложении My mother helps me ребёнок видит, как английская фраза описывает обычную помощь дома и в школе.
</a:t>
            </a:r>
            <a:endParaRPr lang="en-US" sz="1242" dirty="0"/>
          </a:p>
        </p:txBody>
      </p:sp>
      <p:sp>
        <p:nvSpPr>
          <p:cNvPr id="11" name="Text 4"/>
          <p:cNvSpPr txBox="1"/>
          <p:nvPr/>
        </p:nvSpPr>
        <p:spPr>
          <a:xfrm>
            <a:off x="3746749" y="1928650"/>
            <a:ext cx="16506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Играть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play подходит для семейных игр и весёлых моментов. Фраза We play together напоминает, что семья может проводить время дружно, без скуки и с улыбкой.
</a:t>
            </a:r>
            <a:endParaRPr lang="en-US" sz="1242" dirty="0"/>
          </a:p>
        </p:txBody>
      </p:sp>
      <p:sp>
        <p:nvSpPr>
          <p:cNvPr id="12" name="Text 5"/>
          <p:cNvSpPr txBox="1"/>
          <p:nvPr/>
        </p:nvSpPr>
        <p:spPr>
          <a:xfrm>
            <a:off x="5489336" y="1928650"/>
            <a:ext cx="16506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и узнавать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read помогает рассказать о спокойных домашних занятиях. В предложении We read books together ученики учатся говорить о семье через привычное и приятное действие, понятное каждому ребёнку.
</a:t>
            </a:r>
            <a:endParaRPr lang="en-US" sz="1214" dirty="0"/>
          </a:p>
        </p:txBody>
      </p:sp>
      <p:sp>
        <p:nvSpPr>
          <p:cNvPr id="13" name="Text 6"/>
          <p:cNvSpPr txBox="1"/>
          <p:nvPr/>
        </p:nvSpPr>
        <p:spPr>
          <a:xfrm>
            <a:off x="7231942" y="1928650"/>
            <a:ext cx="16506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Жить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live показывает, что семья живёт в одном доме или городе. Простая фраза We live together помогает связать тему семьи с реальной жизнью и повседневными ситуациями.
</a:t>
            </a:r>
            <a:endParaRPr lang="en-US" sz="124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 новые слова по теме семьи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работа с картинкой, слухом и речью помогает выучить слова без перегрузки и лишней спешки.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 о семье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59275" y="1232225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и имя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удобно начинать с простого вопроса about name. Ответ My name is Ann помогает ученику быстро включиться в разговор и не теряться перед классом, даже если немного волнуется.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9275" y="1975341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семье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Do you have a family? знакомит ребёнка с коротким вопросом о семье. На него легко ответить Yes, I do, а затем перейти к рассказу о маме и папе.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59275" y="2718453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представления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ответа можно показать членов семьи: This is my mother. This is my father. Такие реплики очень короткие, но уже звучат как настоящий разговор на английском языке.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59275" y="3461565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 разговора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увереннее, он может добавить брата или сестру. Фразы This is my sister и This is my brother расширяют диалог и делают его чуть длиннее, но всё ещё понятным.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559275" y="4204699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закончить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 лучше завершить дружелюбно и спокойно. Несколько предложений достаточно, чтобы потренировать речь, услышать знакомые слова и почувствовать, что говорить о семье на английском совсем не страшно.
</a:t>
            </a:r>
            <a:endParaRPr lang="en-US" sz="118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634" y="2633775"/>
            <a:ext cx="2830833" cy="225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582" y="2633775"/>
            <a:ext cx="2830833" cy="22506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Моё семейное представление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короткий рассказ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name is… I have a mother and a father. I have a sister / brother. I love my family. Такой текст легко произнести и даже красиво показать на маленькой карточке.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Моя карточка ученика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карточке можно написать имя и добавить маленький рисунок семьи. Рядом ученик говорит несколько простых фраз о себе, а картинка помогает ему не забыть нужные слова и держаться уверенно.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в одном ответе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соединяет имя, слова о родственниках и фразу I love my family, получается настоящий мини-рассказ. Он короткий, но уже похож на личное выступление, а не на набор отдельных слов.
</a:t>
            </a:r>
            <a:endParaRPr lang="en-US" sz="10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 can say about my family / Что я умею сказать о семье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я знаю слова по теме семьи, умею сказать This is my mother, This is my father, This is my sister, This is my brother и могу составить короткий рассказ о своей семье.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2026-05-30T06:58:15Z</dcterms:created>
  <dcterms:modified xsi:type="dcterms:W3CDTF">2026-05-30T06:58:15Z</dcterms:modified>
</cp:coreProperties>
</file>