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национальной безопасности от военных угроз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Суверенитет, границы и безопасность людей требуют постоянной защиты.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военная безопасность касается каждого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войны не исчезли после 1945 года: конфликты, кризисы и гибридные угрозы продолжаются. От устойчивости обороны зависят транспорт, связь, медицина и работа органов управления, а значит — повседневная жизнь общества.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военной угрозы и её признаки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угроза возникает тогда, когда появляется реальная вероятность применения вооружённой силы против государства, его населения или жизненно важных интересов.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её нарастании свидетельствуют сосредоточение войск у границ, учения наступательного характера, развёртывание ракетных систем и нарушения воздушного или морского пространства.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таких признаков проявляется одновременно, тем выше риск эскалации, поэтому особенно важны наблюдение, анализ и своевременное реагирование.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87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4100" y="1809190"/>
            <a:ext cx="249900" cy="1999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цели защиты государства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агрессии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— не допустить начала вооружённого конфликта. Для этого государство демонстрирует готовность к обороне и создаёт для противника высокую цену нападения.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суверенитета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суверенитета означает сохранение самостоятельности решений, контроля над территорией и способности государства действовать без внешнего принуждения в кризисной ситуации.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безопасность всегда связана с защитой людей. Она включает эвакуацию, укрытие, устойчивую связь и меры, снижающие потери среди гражданского населения.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Управляемость в кризисе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условиях угрозы должны работать связь, управление и координация. Поэтому государство заранее развивает системы наблюдения, резервов и мобилизационной готовности.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современных военных угроз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угрозы всё чаще действуют одновременно, усиливая друг друга и усложняя защиту.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опасны комбинированные формы давления: они объединяют силовые, цифровые и информационные инструменты.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схема по современным военным угрозам; дата не требуется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Силы обороны: кто и чем защищает страну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вооружённых сил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войска, флот, авиация, противовоздушная оборона и разведка выполняют разные задачи, но действуют как единая система. Их взаимодействие определяет устойчивость обороны.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требования к их работе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особенно важны мобильность, совместимость техники, единая система управления и быстрый обмен данными. Без этого даже сильные подразделения теряют эффективность в реальной обстановке.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росте военной угрозы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типичный порядок реагирования государства до начала открытого конфликта.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7856" y="1405550"/>
            <a:ext cx="231188" cy="20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544" y="3057425"/>
            <a:ext cx="179813" cy="205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5700" y="1405550"/>
            <a:ext cx="205500" cy="205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Разведка и раннее предупреждение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660800" y="140525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Спутниковое наблюдение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позволяют отслеживать перемещения войск, изменения на полигонах и подготовку инфраструктуры, не приближаясь к опасной зоне.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660800" y="305712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Радиоперехват и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Перехват сигналов и анализ переговоров раскрывают намерения, структуру управления и признаки подготовки к эскалации.
</a:t>
            </a:r>
            <a:endParaRPr lang="en-US" sz="1037" dirty="0"/>
          </a:p>
        </p:txBody>
      </p:sp>
      <p:sp>
        <p:nvSpPr>
          <p:cNvPr id="12" name="Text 4"/>
          <p:cNvSpPr txBox="1"/>
          <p:nvPr/>
        </p:nvSpPr>
        <p:spPr>
          <a:xfrm>
            <a:off x="3575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Радиолокационные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РЛС фиксируют воздушные и морские объекты, помогая вовремя заметить нарушение границ и возможный запуск средств нападения.
</a:t>
            </a:r>
            <a:endParaRPr lang="en-US" sz="1037" dirty="0"/>
          </a:p>
        </p:txBody>
      </p:sp>
      <p:sp>
        <p:nvSpPr>
          <p:cNvPr id="13" name="Text 5"/>
          <p:cNvSpPr txBox="1"/>
          <p:nvPr/>
        </p:nvSpPr>
        <p:spPr>
          <a:xfrm>
            <a:off x="3575800" y="3057275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Аналитика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больших массивов информации объединяет разрозненные сведения в единую картину и повышает точность раннего предупреждения.
</a:t>
            </a:r>
            <a:endParaRPr lang="en-US" sz="1037" dirty="0"/>
          </a:p>
        </p:txBody>
      </p:sp>
      <p:sp>
        <p:nvSpPr>
          <p:cNvPr id="14" name="Text 6"/>
          <p:cNvSpPr txBox="1"/>
          <p:nvPr/>
        </p:nvSpPr>
        <p:spPr>
          <a:xfrm>
            <a:off x="6490800" y="1405400"/>
            <a:ext cx="23916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Беспилотные средства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Дроны дают актуальную картину местности и помогают уточнять данные о технике, маршрутах снабжения и скрытых позициях противника.
</a:t>
            </a:r>
            <a:endParaRPr lang="en-US" sz="103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угрозы и меры государства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уровня показывают, как государство постепенно усиливает защиту по мере роста опасности.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включаются меры реагирования, тем меньше шанс внезапной атаки и сбоев в управлении.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классификация уровней реагирования на военные угрозы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оборонной промышленности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Оборонная промышленность обеспечивает армию вооружением, боеприпасами, бронетехникой, средствами связи и защитным оборудованием, без которых невозможна длительная оборона.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устойчивость зависит от кадров, металлов, электроники, топлива и надёжной логистики. Сбои в этих цепочках быстро отражаются на темпах производства и ремонте техники.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кризис особенно важны модернизация вооружений, стандартизация деталей и быстрое восполнение потерь. Именно эти процессы поддерживают боеспособность и готовность к продолжительной нагрузке.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Киберзащита как часть военной безопасности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Кибератаки способны парализовать связь, банки, транспорт и энергосистемы, а в военное время — нарушить управление войсками и координацию между ведомствами.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строится на резервировании серверов, шифровании данных, регулярном обновлении программ, ограничении доступа и постоянном контроле цифровой инфраструктуры.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менее важен человеческий фактор: сотрудники и пользователи должны распознавать фишинг, соблюдать правила паролей и осторожно работать с сообщениями и файлами.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цифровое управление нарушено, последствия быстро выходят за пределы армии и затрагивают гражданские службы, поэтому киберустойчивость входит в национальную оборону.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границ, территории и воздушного пространства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Пограничная безопасность позволяет своевременно выявлять диверсионные группы, незаконный ввоз оружия и скрытое сосредоточение сил у сопредельной территории. Для этого используют посты, патрулирование и наблюдение.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воздушного пространства опирается на радиолокационные средства, спутниковый мониторинг и авиационное наблюдение. Такая система помогает вовремя обнаружить нарушения и не допустить внезапной эскалации.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устойчивости населения в кризисе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 видно, что информационная готовность и связь помогают людям действовать спокойнее и быстрее, чем одни лишь материальные запасы.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осведомлённость и организация, тем ниже паника и нагрузка на экстренные службы; практические навыки требуют усиленной подготовки.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модель для курса ОБЗР; качественная экспертная оценка по шести факторам (без эмпирической статистики).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союзы и коллективная безопасность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договорённостей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закрепляют общие обязательства, механизмы консультаций и правила взаимной помощи, чтобы действия союзников были предсказуемыми в кризисе.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информацией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Партнёры передают разведданные и предупреждения, что повышает осведомлённость о рисках и уменьшает вероятность неожиданной эскалации.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подготовка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Проводятся учения, согласуются стандарты вооружений и связи, а также отрабатываются процедуры взаимодействия между военными и дипломатическими структурами.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Сдерживание агрессии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обязательства подтверждены на практике, потенциальный противник видит более высокую цену нападения и с большей вероятностью отказывается от давления.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уроки военных конфликтов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конфликтов помогает увидеть повторяющиеся ошибки и понять, какие решения повышают устойчивость государства.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Повторяются одни и те же риски: поздняя реакция, слабая разведка и несогласованность действий увеличивают потери и цену защиты.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опыт Второй мировой войны, Карибского кризиса и современных региональных конфликтов.
</a:t>
            </a:r>
            <a:endParaRPr lang="en-US" sz="6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гражданского сектора при угрозе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построена на последовательности действий граждан и рекомендациях служб гражданской защиты.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устойчивость и информационная гигиена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угрозы особенно опасны слухи и эмоциональные сообщения: они ускоряют панику, мешают принимать взвешенные решения и искажают восприятие реальности.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 по официальным источникам, сопоставление нескольких сообщений и отказ от репостов непроверенной информации снижают влияние дезинформации.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 помогает отличать факт от пропаганды, замечать манипуляции в заголовках и не поддаваться давлению тревожного информационного потока.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Школа, семья и СМИ формируют устойчивость через понятные правила поведения, спокойный тон сообщений и привычку опираться на надёжные данные.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национальной обороны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компоненты взаимосвязаны: ослабление одного звена снижает эффективность остальных и усложняет реагирование на угрозы.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Оборона прочна только при балансе силы, технологий, экономики и управления; перекос в одну сторону делает систему уязвимой.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схема национальной обороны в учебном курсе ОБЗР; условное распределение для наглядности.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25" y="1789450"/>
            <a:ext cx="239400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3870" y="1809310"/>
            <a:ext cx="249600" cy="199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6118" y="1809310"/>
            <a:ext cx="249600" cy="1996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приоритеты противодействия военным угрозам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вооружений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техники и средств поражения повышает точность, мобильность и живучесть подразделений, а также позволяет быстрее адаптироваться к изменению характера угроз.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Противовоздушная оборона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ПВО помогает своевременно обнаруживать и нейтрализовать воздушные цели, защищая города, военные объекты и критическую инфраструктуру.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Киберустойчивость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сетей, резервные каналы связи и обучение персонала снижают риск потери управления и предотвращают сбои в работе важных систем.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Противодействие беспилотникам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средств обнаружения и подавления БПЛА становится необходимым, потому что беспилотные системы всё чаще используются для разведки и ударов.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Резервы и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резервов, международное взаимодействие и согласованные планы действий ускоряют ответ государства и повышают его устойчивость в кризисе.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государства — дело каждого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защита от военных угроз требует согласованных действий государства и общества, а исторический опыт убеждает: своевременная подготовка всегда эффективнее запоздалого восстановления.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2026-05-21T05:34:55Z</dcterms:created>
  <dcterms:modified xsi:type="dcterms:W3CDTF">2026-05-21T05:34:55Z</dcterms:modified>
</cp:coreProperties>
</file>