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ключевые понятия и роль в жизни подростков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необходимы для роста, иммунитета и здоровья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витаминов: ключевые этапы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учёные выявили особые вещества, необходимые человеку. В 1912 году Казимир Функ ввёл термин «витамины». С тех пор выявлено 13 основных витаминов, делящихся на водо- и жирорастворимые.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водорастворимых и жирорастворимых витаминов
</a:t>
            </a:r>
            <a:endParaRPr lang="en-US" sz="2166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 группы B и витамин C не накапливаются в организме, излишки выводятся с мочой. Их нужно регулярно получать с пищей.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 A, D, E и K усваиваются в присутствии жиров и могут храниться в тканях, при избытке возможна токсичность.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A: источники и функции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витамина A — морковь, печень животных, сливочное масло и овощи с каротиноидами. Он необходим для зрения и здоровья кожи.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поддерживает формирование костей и помогает росту клеток, влияя на развитие организма у подростков.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приводит к куриной слепоте и снижению иммунитета, увеличивая риск инфекций.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роль и источники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улучшает усвоение кальция и фосфора, что способствует прочности и минерализации костей.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витамина D может развиться рахит и задержка роста у подростков.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синтезируется в коже под воздействием солнечного света, что делает прогулки важными.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 включают жирную рыбу, рыбный жир, печень трески, яичные желтки и молочные продукты.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Е: защита и поддержка организма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Е содержится в растительных маслах, орехах и семенах подсолнуха и действует как мощный антиоксидант.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Е может вызывать мышечную слабость и снижать иммунитет.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защищает клетки от повреждений свободными радикалами и укрепляет мышечную 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K: кровь и здоровье костей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способствует формированию прочных костей и восстановлению после травм.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часто возникают проблемы свертываемости и повышенная кровоточивость.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 есть в брокколи, шпинате и другой зелени, а также вырабатывается бактериями кишечника.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необходим для образования белков, участвующих в свертывании крови, предотвращая кровотечения.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C: иммунитет и восстановление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витамина C — цитрусовые, чёрная смородина, болгарский перец, киви и зелёная петрушка.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участвует в синтезе коллагена, ускоряет заживление ран и укрепляет иммунитет.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приводит к цинге с симптомами кровоточивости дёсен, слабости и снижению работоспособности.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B: энергия и здоровье нервов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поддерживают кроветворение и обеспечивают нормальную работу мозга.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вызывает усталость, раздражительность и анемию у подростков.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B включает B1, B2, B6, B12 и фолиевую кислоту. Встречаются в крупах, орехах, мясе, яйцах и молоке.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нервную систему, способствуют синтезу ДНК и белков, а также превращают пищу в энергию.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витамины: функции и дефицит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витамины с основной ролью и характерными признаками недостатка у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витамины необходимы для полноценного развития и здоровья подростков.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нормы витаминов варьируются в зависимости от возраста, пола и состояния здоровья, обеспечивая необходимые условия для роста и развития подростков.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рекомендации по питанию подростков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65-80 мг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рекомендуемая суточная доза витамина C для поддержания иммунитета у подростков.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Цитрусовые и ягоды — источник витамина C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Апельсины, чёрная смородина и киви содержат большое количество витамина C, который поддерживает иммунитет и помогает восстанавливать ткани организма.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морковь для витамина A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животных — концентрированный источник витамина A, а морковь и зелёные овощи богаты провитамином А (каротиноидами), поддерживающим зрение и кожу.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и мясо — витамины группы B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мясо и яйца богаты витаминами группы B, которые отвечают за энергию и здоровье нервной системы.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яйца — природный витамин D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сорта рыбы, рыбный жир и яйца обеспечивают организм витамином D, необходимым для крепких костей и правильного обмена кальция.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максимальным содержанием витаминов
</a:t>
            </a:r>
            <a:endParaRPr lang="en-US" sz="24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Однообразное питание снижает поступление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фастфуда и недостаток овощей и фруктов приводят к нехватке важных витаминов A, C и D в рационе подростков.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прогулок на солнце ограничивает синтез витамина D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недостаточного пребывания на улице кожа подростков вырабатывает меньше витамина D, что влияет на здоровье костей и иммунитет.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и умственный рост требует больших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и умственные нагрузки ускоряют расход витаминов, поэтому подросткам важно получать их в достаточном количестве.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часто сталкиваются с дефицитом витаминов
</a:t>
            </a:r>
            <a:endParaRPr lang="en-US" sz="20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витамина в организме человека: от пищи до клеток
</a:t>
            </a:r>
            <a:endParaRPr lang="en-US" sz="2246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усвоения и использования витаминов согласно физиологии человека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Гипервитаминоз: признаки и последствия избытка витаминов
</a:t>
            </a:r>
            <a:endParaRPr lang="en-US" sz="2026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жирорастворимых витаминов вызывает головные боли, общую слабость и выпадение волос, отражая токсическое воздействие на организм.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и поражения печени с почками могут развиться при чрезмерном употреблении витаминных добавок без контроля.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комплексами витаминов без медицинских рекомендаций увеличивает риск серьезных нарушений здоровья и требует осторожности.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комплексы: когда они необходимы и чем опасны
</a:t>
            </a:r>
            <a:endParaRPr lang="en-US" sz="202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Бесконтрольный приём комплексов может привести к развитию гипервитаминоза и аллергическим реакциям организма.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сбалансированного питания эффективность витаминов снижается, поэтому важно соблюдать рацион и образ жизни.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комплексов оправдано при подтверждённом дефиците или невозможности обеспечить разнообразный рацион питания.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подбор препарата и учёт противопоказаний обеспечивают безопасность и эффективность витаминной поддержки.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витаминах в 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витаминов и их природная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был впервые выделен из лимонов венгерским учёным в 1932 году, что открыло новый этап в изучении питания и медицины.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синтеза витаминов у животных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способны самостоятельно синтезировать витамин C, в отличие от человека и некоторых других видов, что делает витаминизацию обязательной.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дефицита витаминов у подростков: рекомендации
</a:t>
            </a:r>
            <a:endParaRPr lang="en-US" sz="2063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свежих овощей, фруктов, молочных продуктов и рыбы в ежедневный рацион обеспечивает необходимый спектр витаминов.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признаках усталости и снижения работоспособности рекомендуется консультация врача и проверка витаминного статуса.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питания, умеренная физическая активность и прогулки на свежем воздухе способствуют усвоению витаминов.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среди российских подростков: статистика
</a:t>
            </a:r>
            <a:endParaRPr lang="en-US" sz="2087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 выделяет группы риска среди подростков с хроническими болезнями и низкой активностью.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распространённость дефицита витамина D требует срочных профилактических мер и просветительской работы.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2018-2022 гг.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фундамент здоровья и развития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поступление витаминов поддерживает рост, энергию и иммунитет подростков, формируя основу для успешного и здорового взросления.
</a:t>
            </a:r>
            <a:endParaRPr lang="en-US" sz="36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2026-05-09T03:23:37Z</dcterms:created>
  <dcterms:modified xsi:type="dcterms:W3CDTF">2026-05-09T03:23:37Z</dcterms:modified>
</cp:coreProperties>
</file>