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 — неклеточная форма жизни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объекты живой природы: строение, размножение, значение.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так важны для биологии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похожи на клетки, но обладают наследственностью, изменчивостью и способностью эволюционировать. Их изучение помогает понять, как возникают инфекции, формируется иммунитет и как предотвращать эпидемии.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вирусов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имеют клеточного строения, цитоплазмы и рибосом, поэтому не могут жить и функционировать как самостоятельные клетки.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Вирион несёт либо ДНК, либо РНК, которые определяют свойства вируса и служат основой наследственности и изменчивости.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Нуклеиновая кислота заключена в капсид — белковую оболочку, защищающую геном от внешних воздействий и помогающую заражению клетки.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большинства вирусов измеряются десятками нанометров, поэтому их изучают только с помощью электронного микроскопа.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в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делятся и не растут, а новые частицы собираются из отдельных компонентов внутри заражённой клетки хозяина.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клеточные организмы: сравнение основных признаков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вирусы занимают особое положение между живой и неживой природой.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являются клетками, но обладают наследственностью и изменчивостью, поэтому их нельзя считать полностью неживыми.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вирусной частицы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 центре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вириона находится нуклеиновая кислота — ДНК или РНК. Именно она несёт информацию, необходимую для размножения вируса и синтеза его компонентов в заражённой клетке.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окружён капсидом — прочной белковой оболочкой. Она предохраняет наследственный материал от повреждений и помогает вирусной частице сохранять форму вне клетки-хозяина.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и шипы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вирусов есть суперкапсид с гликопротеиновыми шипами. Эти белки узнают рецепторы клетки, обеспечивая прикрепление; так устроены, например, вирус гриппа, ВИЧ и коронавирусы.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вирусных геномов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Геномы вирусов невелики и обычно кодируют лишь белки, необходимые для проникновения в клетку и копирования наследственного материала.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геномов отражает эволюционную гибкость вирусов; РНК-вирусы, как правило, меняются быстрее и чаще дают новые варианты.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типам вирусных геномов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вируса в клетке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цикл развития вируса внутри клетки-хозяина.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Литический и лизогенный циклы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Попадание в клетку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проникает в клетку-хозяина и начинает использовать её ресурсы. Дальнейший путь зависит от типа вируса и состояния клетки.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Литический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литическом цикле вирус быстро создаёт новые частицы, после чего клетка разрушается. Освобождается множество вирионов, готовых заражать соседние клетки.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Лизогенное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лизогенном пути вирусный генетический материал встраивается в ДНК клетки и может долго сохраняться без активного размножения.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Переход к 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ослаблении защитных механизмов вирус может перейти к активному размножению. Это помогает ему переживать неблагоприятные условия и избегать иммунного ответа.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вирусных инфекций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вирус может распространяться разными путями, поэтому профилактика должна учитывать бытовые, медицинские и социальные контакты.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контакты людей и хуже соблюдение гигиены, тем выше риск заражения; особенно важны вакцинация и защита при контакте с кровью.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основным путям передачи инфекций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 человека и их последствия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дыхательных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и COVID-19 часто поражают дыхательную систему, вызывая лихорадку, кашель, слабость и в тяжёлых случаях пневмонию и дыхательную недостаточность.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печени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Гепатиты B и C повреждают клетки печени, могут переходить в хроническую форму и приводить к длительным нарушениям обмена веществ и самочувствия.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Корь и ветряная оспа сопровождаются сыпью, температурой и выраженной интоксикацией. Они особенно опасны осложнениями у непривитых и ослабленных людей.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иммунной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ВИЧ-инфекция постепенно ослабляет иммунную защиту организма, что делает человека уязвимым к другим инфекциям и отдельным опухолям.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носительство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например герпес, могут сохраняться в организме долгое время и периодически активироваться, что усложняет контроль над заболеванием.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513" y="1157375"/>
            <a:ext cx="4818973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вирусные заболевания и меры профилактики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наиболее распространённых вирусных инфекций, их путей передачи, типичных проявлений и основных способов предупреждения заражения.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Профилактика, особенно вакцинация и соблюдение правил гигиены, заметно снижает риск заражения и тяжёлых осложнений.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материалы по профилактике инфекционных заболеваний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вирусные болезни трудно лечить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25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не имеет собственного обмена веществ и использует ферменты, рибосомы и ресурсы клетки-хозяина. Поэтому лекарства должны действовать очень избирательно, не повреждая здоровые ткани.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49816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бессильны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рассчитаны на бактериальные клетки, а вирусы устроены иначе. По этой причине такие препараты не уничтожают вирус и не сокращают срок вирусной инфекции.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72036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Противовирусные средства существуют не для всех инфекций и обычно действуют на отдельные этапы жизненного цикла. Их эффективность выше, если начать лечение рано.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490908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симптоматической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многих вирусных заболеваниях врачи помогают организму справиться с инфекцией, снижая температуру, уменьшая воспаление и контролируя осложнения, пока иммунная система подавляет возбудителя.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726257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важнее 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надёжный способ защиты — вакцинация, гигиена, изоляция при болезни и ранняя диагностика. Чем раньше предотвращено заражение, тем меньше риск тяжёлых последствий.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вирусов и появление новых вариантов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меняется геном, тем сложнее иммунитету и системе здравоохранения удерживать ситуацию под контролем без постоянного наблюдения.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изменяются заметно быстрее, поэтому чаще возникают новые варианты и требуется регулярное обновление мер профилактики.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вирусной изменчивости; 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 их значение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избирательно внедряют свой генетический материал в бактериальную клетку и используют её механизмы для образования новых вирусных частиц.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Фаги помогли изучить наследственность, рекомбинацию и взаимодействие вируса с клеткой, поэтому они стали классическим объектом молекулярной биологии.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роста устойчивости бактерий к антибиотикам бактериофаги рассматривают как перспективный инструмент борьбы с некоторыми инфекциями.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Фаги используют в пищевой безопасности, микробиологическом контроле и лабораторных исследованиях, где важно быстро и точно обнаруживать бактерии.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вирусы влияют на экосистемы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вирусное заражение связано с численностью организмов, круговоротом веществ и эволюционными изменениями.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 биотехнологии и медицине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для генов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частицы можно использовать как переносчики нужного гена в клетки-мишени. Такой подход стал важным инструментом для молекулярной биологии и экспериментальной терапии.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вакцин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вакцины создают на основе вирусных платформ, включая аденовирусные векторы. Они помогают организму распознать антиген и сформировать иммунный ответ без развития болезни.
</a:t>
            </a:r>
            <a:endParaRPr lang="en-US" sz="988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применяют для доставки рабочей копии гена при наследственных нарушениях. Задача состоит в точной адресной доставке материала и контроле безопасности.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системы используют для изучения работы генов, регуляции клеток и взаимодействия белков. Это ускоряет поиск новых диагностических и лечебных подходов.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изучения вирусов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 — Д. И. Ивановский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Исследуя мозаичную болезнь табака, Ивановский показал, что возбудитель проходит через бактериальные фильтры. Это стало первым шагом к открытию вирусов как особых инфекционных агентов.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 — М. Бейеринк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Бейеринк развил представление о вирусе как об особом агенте, который размножается только в живых клетках и не похож на бактерии по своему устройству.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электронной микроскопии учёные смогли увидеть вирусные частицы, уточнить их строение и убедиться в огромном разнообразии вирусов.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 и неживого у вирусов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показывает, что вирусы сочетают биологические свойства с отсутствием клеточной организации и собственного метаболизма.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противоположных признаков делает вирусы пограничной формой существования, а не обычными клеточными организмами.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признаков вирусов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вирусов помогает снижать риск эпидемий, быстрее выявлять возбудителей и создавать эффективные меры защиты для людей и сельского хозяйства.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«Вирусы — неклеточная форма жизни»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направления, где знания о вирусах дают реальную пользу: профилактика, диагностика и разработка вакцин.
</a:t>
            </a:r>
            <a:endParaRPr lang="en-US" sz="2027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граница между живым и неживым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могут существовать и размножаться без клетки-хозяина, но обладают наследственностью, изменчивостью и эволюционным потенциалом. Поэтому они занимают особое место в биологии и влияют на жизнь всей биосферы.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2026-06-01T16:54:36Z</dcterms:created>
  <dcterms:modified xsi:type="dcterms:W3CDTF">2026-06-01T16:54:36Z</dcterms:modified>
</cp:coreProperties>
</file>