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 живых организмов: основные направления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объединяют общие признаки, заметные у самых разных организмов.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и в XXI веке биология быстро расширила знания о клетке, наследственности и эволюции. Понимание общих свойств живого помогает объяснять происхождение жизни и работу экосистем.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биология раскрывает законы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80" y="1394038"/>
            <a:ext cx="408544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организмов есть клетки, но строение и образ жизни заметно различаются.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царств живой природы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строения, питания и подвижности основных царств.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живой природы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Гвоздь и снежинка: почему они не живые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гвоздь лежит неподвижно, не использует энергию и не создаёт себе подобных. Даже если он покрывается ржавчиной, это не рост, а разрушение материала. Снежинка может увеличиваться, но только за счёт кристаллизации воды. У обоих нет обмена веществ и реакции на раздражители, поэтому их относят к неживой природе.
</a:t>
            </a:r>
            <a:endParaRPr lang="en-US" sz="896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и гриб: признаки настоящей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под микроскопом кажется крошечной, но она питается, дышит и делится на две клетки. Гриб в лесу тоже живёт по собственным законам: он растёт, поглощает вещества и реагирует на условия среды. Именно так проявляются признаки живого, которые нельзя увидеть у камня или металла.
</a:t>
            </a:r>
            <a:endParaRPr lang="en-US" sz="896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живое от неживого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как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дыхание связано с получением кислорода из воздуха или воды. Он нужен клеткам для выделения энергии из питательных веществ. Поэтому лёгкие, жабры и трахеи помогают организму работать.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дышат, хотя их чаще вспоминают из-за фотосинтеза. Днём они создают кислород, а в клетках постоянно используют его для обмена веществ, особенно заметно это ночью.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организмов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сами создают органические вещества из воды и углекислого газа, используя энергию света. Так питаются зелёные растения, например травы и клёны, образуя основу многих пищевых цепей.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готовые органические вещества, поедая другие организмы или разлагая их остатки. К ним относятся животные и грибы: зайцы едят траву, а грибы на компосте поглощают питательные вещества.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питания: автотрофное и гетеротрофное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97" y="1808050"/>
            <a:ext cx="39701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способы питания организмов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разных царств есть свои пути получения энергии и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связаны с образом жизни и ролью организма в экосистеме.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получения энергии у живых существ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Анаболизм: построение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это построение сложных веществ из простых. В клетках постоянно синтезируются белки, жиры и другие молекулы, без которых невозможны рост, восстановление тканей и работа органов.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Катаболизм: получение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Катаболизм, наоборот, расщепляет вещества и освобождает энергию. При распаде глюкозы клетки получают запас для движения, деления и всех жизненных процессов; у растений часть продуктов идёт на образование крахмала.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живом организме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от генов родителей к признакам потомка и возможной изменчивости.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 изменчивость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помогает организму не выходить за пределы, при которых клетки могут работать нормально. Если температура, влажность или состав среды меняются, внутренние механизмы быстро подстраивают работу органов.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гомеостаз поддерживает постоянную температуру тела: при жаре усиливается потоотделение, а при холоде организм сохраняет тепло. У растений устьица регулируют испарение воды и защищают листья от засухи.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гомеостаз организмов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 многоклеточных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означает не только прибавку в высоте или длине тела, но и увеличение массы. У многоклеточных организмов он связан с делением клеток и их последующим увеличением.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 одноклеточных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рост заметен как увеличение объёма клетки перед делением. Это легко увидеть, сравнивая маленький проросток и взрослое растение или ребёнка и подростка.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живые организмы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участвуют две половые клетки, поэтому потомство наследует признаки от обоих родителей. Так появляются новые сочетания свойств, например у лягушек после откладывания икры.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гамет и даёт потомков, очень похожих на исходный организм. Его удобно наблюдать у дрожжей, а у картофеля — при размножении клубнями.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его значение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чувствуют изменения среды и направляют рост к более выгодным условиям. Побеги тянутся к свету, чтобы лучше образовывались питательные вещества. Так растение получает больше энергии и может расти быстрее.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защитные реакции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раздражимость проявляется мгновенно: лапа отдёргивается от горячего предмета, а зрачки расширяются в темноте. Такие реакции защищают организм и помогают ему приспособиться к меняющимся условиям.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реагируют на изменения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биологии; значения условные.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растений особенно важен фотосинтез, а у животных — питание и дыхание.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 всех организмов идёт непрерывно, но соотношение процессов зависит от образа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круговорота веществ и энергии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наименьшая живая система, из которой построены все организмы. В ней происходят обмен веществ, рост и размножение, поэтому без клеток жизнь на Земле в привычном виде невозможна.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могут состоять из одной клетки, как бактерии, или из множества клеток, как растения и животные. У разных клеток есть свои функции: кожные защищают, мышечные обеспечивают движение.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строения живых организмов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67" y="1161075"/>
            <a:ext cx="2005367" cy="24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844" y="1161075"/>
            <a:ext cx="2005367" cy="242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417" y="1161075"/>
            <a:ext cx="2005367" cy="2427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1991" y="1161075"/>
            <a:ext cx="2005367" cy="2427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живых организмов: как оно выглядит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491775" y="3906302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Бабочка: превращение за одно лето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яйца выходит маленькая гусеница. Она активно питается, затем превращается в куколку, а позже появляется бабочка с крыльями. На каждом этапе строение и образ жизни сильно меняются, поэтому развитие видно очень наглядно. Это пример полного превращения, когда организм проходит несколько разных стадий.
</a:t>
            </a:r>
            <a:endParaRPr lang="en-US" sz="633" dirty="0"/>
          </a:p>
        </p:txBody>
      </p:sp>
      <p:sp>
        <p:nvSpPr>
          <p:cNvPr id="14" name="Text 3"/>
          <p:cNvSpPr txBox="1"/>
          <p:nvPr/>
        </p:nvSpPr>
        <p:spPr>
          <a:xfrm>
            <a:off x="255832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проходит долгий путь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Новорождённый ребёнок не умеет ходить и говорить, но со временем его организм быстро меняется. Сначала идёт рост, затем формируются навыки, укрепляются мышцы и скелет. Позже наступает половое созревание, а в пожилом возрасте некоторые функции постепенно ослабевают. Это и есть развитие.
</a:t>
            </a:r>
            <a:endParaRPr lang="en-US" sz="683" dirty="0"/>
          </a:p>
        </p:txBody>
      </p:sp>
      <p:sp>
        <p:nvSpPr>
          <p:cNvPr id="15" name="Text 4"/>
          <p:cNvSpPr txBox="1"/>
          <p:nvPr/>
        </p:nvSpPr>
        <p:spPr>
          <a:xfrm>
            <a:off x="462487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семени — к молодому растению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зародыш ждёт подходящих условий: влаги, тепла и воздуха. После прорастания появляется корешок, затем стебелёк и первые листья. Молодое растение постепенно набирает силу и переходит к цветению. Так развитие можно увидеть буквально по дням и по изменению его формы и размеров.
</a:t>
            </a:r>
            <a:endParaRPr lang="en-US" sz="673" dirty="0"/>
          </a:p>
        </p:txBody>
      </p:sp>
      <p:sp>
        <p:nvSpPr>
          <p:cNvPr id="16" name="Text 5"/>
          <p:cNvSpPr txBox="1"/>
          <p:nvPr/>
        </p:nvSpPr>
        <p:spPr>
          <a:xfrm>
            <a:off x="669142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меняет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лягушки развивается в головастика, который живёт в воде и дышит жабрами. Позже у него появляются ноги, изменяется пищеварение и формируются лёгкие. Взрослая лягушка уже больше похожа на наземное животное, чем на личинку. Так метаморфоз помогает организму перейти к новой среде жизни и стать менее зависимым от водоёма.
</a:t>
            </a:r>
            <a:endParaRPr lang="en-US" sz="6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хранит воду в мясистом стебле, поэтому долго переносит засуху. У других растений побеги и листья помогают лучше ловить свет и уменьшать потерю влаги в жару.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холоду и питанию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 птиц связана с их пищей: одним удобно доставать семена, другим — ловить насекомых. В холодных районах животных защищает густой мех, сохраняющий тепло.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организмы выживают в разных условиях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связаны друг с другом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поляне трава накапливает энергию солнца, заяц ест её, а лиса охотится на зайца. Если исчезнет одно звено, цепь нарушится, и другим организмам станет труднее выживать. Пища и энергия передаются по этой цепочке от одного живого существа к другому.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гриба и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корни дерева и грибница могут помогать друг другу. Гриб получает от растения органические вещества, а корни — воду и минеральные соли из почвы. Такое сотрудничество называют симбиозом, и оно выгодно обоим участникам. Именно поэтому лесные сообщества часто зависят от невидимых подземных связей.
</a:t>
            </a:r>
            <a:endParaRPr lang="en-US" sz="85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меняет экосистему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вырубает лес или загрязняет водоём, экосистема быстро меняется. Одни виды теряют дом, другие становятся редкими, а третьи, наоборот, начинают преобладать. Природа реагирует на такие вмешательства не сразу, но последствия затрагивают всё сообщество. Так нарушается равновесие, а восстановление занимает много времени.
</a:t>
            </a:r>
            <a:endParaRPr lang="en-US" sz="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хранится в ДНК и передаётся от родителей потомкам, поэтому дети похожи на своих родителей. Именно она определяет основные признаки организма, например цвет глаз или форму листа.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возникает из-за мутаций и влияния среды, поэтому у одного вида появляются разные варианты признаков. Благодаря этому популяции легче переживают перемены условий и остаются жизнеспособными.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признаки передаются и изменяются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объединяет всё живое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живого связаны между собой и работают как единая система. Понимая их, мы лучше видим, почему жизнь на Земле разнообразна, но подчиняется общим законам.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2026-05-09T17:01:54Z</dcterms:created>
  <dcterms:modified xsi:type="dcterms:W3CDTF">2026-05-09T17:01:54Z</dcterms:modified>
</cp:coreProperties>
</file>