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 часть речи: действие, состояние, изменение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происходит и когда.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глаголов речь не работает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глаголов речь не работает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высказывание полным: они называют действие, состояние и время события. Без них трудно задать вопрос, дать инструкцию или рассказать о чувствах и изменениях вокруг нас.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то, что делает предмет или человек: читать, писать, играть. Такие слова помогают точно передать активность и показать, чем занят кто-либо в данный момент.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обозначают не действие, а состояние или его изменение: болеть, темнеть, расти, замерзать. Они показывают, что с предметом что-то происходит без видимого движения.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глаголу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глаголам обычно ставят вопросы что делать? что сделать? а также что происходит? По этим вопросам легко отличить глагол от других частей речи в предложении.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глаголы создают движение и помогают выстроить события по порядку. Благодаря им рассказ звучит яснее, выразительнее и более естественно для читателя.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глагола: инфинитив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глагола: инфинитив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инфинитиву относятся разные по значению глаголы: играть, нести, решить, построить, улыбаться. Они обозначают как процесс, так и завершённое действие.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разбирать глагол и находить его основные признаки. С неё начинают определение спряжения, вида и других грамматических особенностей.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инфинитив оканчивается на -ть, -ти или -чь: играть, нести, решить, построить, улыбаться. По такой форме легко определить слово в учебных заданиях.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 — начальная форма глагола, которая отвечает на вопросы что делать? и что сделать?. Он не показывает лицо, время, число и род, поэтому удобен для словаря.
</a:t>
            </a:r>
            <a:endParaRPr lang="en-US" sz="13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 показывают, происходит действие сейчас, уже произошло или будет происходить.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 — изменяемый признак глагола: одна и та же основа может иметь разные формы в зависимости от момента действия.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помогает сразу понять, кто выполняет действие, и правильно связать его с подлежащим.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глагола в примерах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глагола меняется по лицам и числам, поэтому одна основа даёт несколько форм для разных участников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глагола «читать»; 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 глагол изменяется по лицам и числам. По нему определяют личные окончания, которые особенно важны при написании безударных форм.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двух типов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 спряжению относятся формы с окончаниями -у, -ешь, -ет, -ем, -ете, -ут/-ют. Ко II спряжению — -у, -ишь, -ит, -им, -ите, -ат/-ят.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спряжения помогает правильно писать глагольные окончания и не путать похожие формы. Это одна из самых нужных тем при изучении орфографии глаголов.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глаголов: I и II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спряжение глагола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школьному правилу морфологии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глагола: несовершенный и совершенный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отвечает на вопрос что делать? и показывает сам процесс: читать, строить, рисовать. Такое действие может длиться, повторяться или быть не завершённым.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отвечает на вопрос что сделать? и подчёркивает результат: прочитать, построить, нарисовать. Он помогает увидеть, что действие доведено до конца.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часто меняет оттенок смысла: одно слово называет процесс, другое — завершённое действие. Поэтому при разборе важно смотреть не только на форму, но и на значение.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несовершенного вида есть формы настоящего времени, а у совершенного вида их нет. Это помогает правильно выбирать будущее время в речи и на письме.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глаголов показывают, как язык различает процесс и завершённый результат в похожих действиях.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на близких примерах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помогает точнее выбрать нужное слово: несовершенный обозначает действие в ходе, совершенный — действие с итогом.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51261"/>
            <a:ext cx="292200" cy="25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и суффикс -ся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 себя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называют действие, которое как будто возвращается к самому действующему лицу: умываться, одеваться, учиться. Суффикс —ся или -сь стоит в конце слова и помогает узнать такую форму.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возвратные глаголы показывают действие между несколькими людьми: встречаться, обниматься, переговариваться. В таких словах важна не только форма, но и смысл отношения или обмена действием между участниками.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могут передавать и состояние: смеяться, сердиться, удивляться. Постфикс —ся легко заметить после основы, поэтому такие глаголы удобно выделять в тексте и разбирать по составу.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наклонения показывают, как говорящий понимает действие: как реальное, как просьбу или как возможное при условии.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глагола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помогает точнее передать цель высказывания: сообщить факт, побудить к действию или показать условность ситуации.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морфологии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глагол работает в предложении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разбора предложения на примере: «Ученики внимательно читают книгу».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действующего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называют состояние или явление, которое происходит само по себе, без подлежащего. В предложении не называется тот, кто выполняет действие, поэтому смысл сосредоточен на самом событии.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часто описывают погоду, природу и самочувствие: темнеет, морозит, знобит, хочется. Они помогают коротко и точно передать общее состояние среды или человека.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безличные глаголы стоят в форме третьего лица единственного числа. Это делает их заметными в тексте и помогает отличать от обычных личных форм, где есть исполнитель действия.
</a:t>
            </a:r>
            <a:endParaRPr lang="en-US" sz="13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особенно нужны в ответах, пересказах и учебных объяснениях, потому что помогают говорить о действиях, знаниях и общении.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глаголы школьной речи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оказываются глаголы общего действия и речи; именно они чаще всего становятся основой школьных высказываний.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примеров по школьной речи; обобщение учебных лексических примеров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написать личное окончание, глагол нужно поставить в нужную форму и определить спряжение. От этого зависит выбор буквы в окончаниях -ешь, -ишь, -ут, -ат и других.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-тся и -ться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зависит от вопроса: что делает? — учится, что делать? — учиться. Если глагол отвечает на вопрос с мягким знаком, то в форме пишется -ться, иначе — -тся.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 побуждении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повелительном наклонении мягкий знак часто нужен для передачи формы: спрячь, встань, отрежь. Он не пишется по слуху, поэтому такую орфограмму важно проверять по правилу и примеру.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 глаголах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делятся на постоянные и непостоянные. Это помогает увидеть, какие свойства слова сохраняются, а какие меняются в речи.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глагола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узнать глагол как словарную единицу, а непостоянные показывают его форму в конкретном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морфология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60494"/>
            <a:ext cx="292200" cy="25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52356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 разных типах текста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повествовании глаголы ведут читателя от одного события к другому: пришёл, увидел, решил, ответил. Они помогают показать порядок действий и сделать рассказ понятным и последовательным.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глаголы часто передают изменение состояния: светлеет, темнеет, шумит, дрожит. Благодаря им картина не выглядит неподвижной, а словно меняется прямо перед глазами.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инструкции глаголы особенно важны, потому что обозначают шаги: откройте, запишите, измерьте, сравните. Они помогают точно понять, что делать сначала, а что — потом.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действие можно описать по-разному: спокойно, быстро, неохотно или очень стремительно. Значение слова зависит от оттенка движения.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выбор глагола меняет смысл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 смыслу глаголы передают разные темп и настроение, поэтому точный выбор делает речь более выразительной и точной.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близких по значению глаголов; без количественной статистики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 — двигатель высказывания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назвать действие, состояние и изменение, а также показать время, лицо, число, наклонение и вид. Благодаря ему речь становится связной, точной и выразительной.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2026-05-28T18:48:18Z</dcterms:created>
  <dcterms:modified xsi:type="dcterms:W3CDTF">2026-05-28T18:48:18Z</dcterms:modified>
</cp:coreProperties>
</file>