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первой половины ХХ века: кризис и художественные открытия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войн и потрясений изменила литературу и ее язык.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война, революции, Великая депрессия и рост тоталитарных режимов создали атмосферу тревоги, сомнения и исторического перелома, на фоне которой литература искала новые способы говорить о человеке.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потерял устойчивость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отказывается от линейного сюжета и всеведущего автора: важнее становится не цепь событий, а способ их переживания героем.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 художественного изображения выходят поток сознания, внутренний монолог, фрагментарность, символика и множественные точки зрения, передающие разорванность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модернизме становится субъективным: память, ассоциации и психологическое состояние героя формируют смысл произведения не меньше, чем внешний сюжет.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реализма XIX века к модернистской литературе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статистику, а культурный вес направлений в литературе эпохи.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задает общий вектор, а авангард, экспрессионизм и антиутопия отражают разные ответы на кризис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1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авторам и произведениям зарубежной литературы 1900–1945 годов
</a:t>
            </a:r>
            <a:endParaRPr lang="en-US" sz="71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первой половины ХХ века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личности через внутренний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«Портрете художника в юности» особенно заметно, как герой взрослеет через сомнение, самоанализ и сопротивление давлению среды. Джойс показывает, что становление человека связано не только с поступками, но и с непрерывной работой сознания.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день, ставший литературным событием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«Улисс» переносит масштаб эпоса в рамки одного дня и одного города — Дублина. Повседневность у Джойса превращается в сложную систему смыслов: внутренние речи героев, смена стилей и мифологические параллели раскрывают глубину обыденной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Джойс: роман как карта сознания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«В поисках утраченного времени» случайная деталь запускает непроизвольную память и соединяет настоящее с давно ушедшим прошлым.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Пруст внимательно исследует светское общество, ревность, привычки общения и исчезновение прежнего мира, показывая, как время меняет человека и его восприятие.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длинная фраза и тонкий психологизм делают сам процесс вспоминания главным событием текста, а не просто способом вернуться к биографии.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Марсель Пруст и память как основа повествования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168905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Кафка: четыре ключа к его миру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Кафки сталкивается с системой, где правила существуют, но не объясняются. Власть не имеет ясного лица, поэтому человек оказывается в положении постоянной неуверенности.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без доказательств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у Кафки воспринимается как изначальное состояние личности. Даже без явного проступка герой чувствует себя обвиненным и не может понять, за что именно.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Отчуждение и беспомощность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Кафки живут в мире, где исчезают опора, близость и контроль над собственной судьбой. Отсюда возникает ощущение одиночества и внутреннего унижения.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Абсурд как жизненная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Кафкианский мир строится на столкновении человека с непостижимым порядком. Абсурд здесь не шутка, а форма трагического опыта, в котором смысл постоянно ускользает.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модернистские произведения и художественные открытия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обновили роман через работу с временем, сознанием и формой.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расширил возможности романа: в центре оказались не события сами по себе, а движение сознания и субъективное время.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первой половины ХХ века: основные модернистские тексты
</a:t>
            </a:r>
            <a:endParaRPr lang="en-US" sz="72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обостряет чувство катастрофы: мир в нем намеренно деформирован, а образ становится резким, напряженным и эмоционально предельным.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и авангард в европейской литературе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авангарда важен разрыв с традицией: футуристы, дадаисты и сюрреалисты ищут новые ритмы, неожиданные сопоставления и свободу ассоциаций.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меняют саму ткань текста: экспериментируют с языком, композицией, визуальным обликом стихотворения и логикой художественного образа.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они развивались в немецкой и французской литературе, где художественный поиск совпал с исторической нестабильностью 1910–1930-х годов.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литературная форма в 1900–1945 годах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исторический кризис привел к обновлению художественных форм и способов изображения человека.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Фолкнер показывает распад старого Юга США через семейную память, внутренние конфликты и сложную многоголосую композицию, где прошлое постоянно вторгается в настоящее.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Эрнест Хемингуэй строит прозу на сдержанности и недосказанности: война, опасность и нравственный выбор раскрываются через точную деталь, короткую фразу и скрытое напряжение.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Дос Пассос соединяет монтаж, газетные фрагменты и документальную манеру, создавая широкую панораму американского общества и показывая, как история влияет на частную жизнь.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проза: Фолкнер, Хемингуэй, Дос Пассос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Эрих Мария Ремарк и тема утраченного поколения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«На Западном фронте без перемен» война лишает молодых солдат представлений о чести, будущем и нормальной взрослой жизни. Вместо героики возникает опыт страха, усталости и потерь.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 показывает поколение, которое слишком рано столкнулось с фронтовой травмой и уже не может вернуться к довоенной целостности. Антивоенный пафос романа основан на сочувствии к сломанной человеческой судьбе.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повторяются у авторов разных стран и жанров, потому что литература отвечала на общий исторический опыт насилия, нестабильности и утраты ориентиров.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война, травма и отчуждение: именно они определяют эмоциональный тон литературы межвоенного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европейской и американской литературы 1918–1945 годов
</a:t>
            </a:r>
            <a:endParaRPr lang="en-US" sz="75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после Первой мировой войны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Брехт создал эпический театр, где зритель не должен полностью сопереживать герою; важнее понять социальные причины событий и увидеть историческую ситуацию критически.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отчуждения, песни, надписи и прямые обращения к публике разрушают привычную иллюзию сцены и превращают спектакль в средство размышления о власти и ответственности.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«Мамаша Кураж и ее дети» и «Добрый человек из Сезуана» война и приспособление показаны как условия, которые испытывают моральный выбор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Бертольта Брехта и новая драматургия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781" y="2770325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944" y="5236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600" y="5302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антиутопии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Утраченная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показывает мир, где порядок и удобство достигаются ценой личной автономии. Человек внешне защищён, но внутренне лишён права на самостоятельный выбор и сомнение.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 таких текстах следит за поведением, привычками и даже языком. Контроль становится не просто политическим инструментом, а способом подчинения сознания.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манипуляция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прогресс и биотехнологии изображаются как силы, способные формировать желания и поведение. Опасность возникает тогда, когда человек начинает подчиняться системе как механизму.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будущему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Антиутопия не только критикует настоящее, но и предупреждает о последствиях идеологии, тотального порядка и отказа от моральной ответственности перед личностью.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Замятин «Мы» (1920); О. Хаксли «О дивный новый мир» (1932); Дж. Оруэлл «1984» (1949)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три наиболее влиятельных романа-антиутопии и показывает, как по-разному в них описаны механизмы подавления личности.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романа предупреждают: когда общество подменяет свободу удобством, человек теряет право на мысль, выбор и внутреннюю независимость.
</a:t>
            </a:r>
            <a:endParaRPr lang="en-US" sz="1111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антиутопий ХХ века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Стернз Элиот передаёт духовный кризис современности и ощущение опустошённости культуры; в «Бесплодной земле» фрагментарность формы соответствует распаду мира.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Гийом Аполлинер обновляет поэтический язык, соединяя городскую современность, визуальные образы и свободный ритм. Его стихи расширяют границы того, что может стать поэтической темой.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 Бретон связывает поэзию с сюрреализмом и свободными ассоциациями, стремясь освободить воображение от логического контроля. Смысл рождается из неожиданного столкновения образов.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Федерико Гарсиа Лорка объединяет лирику, миф и трагическое чувство судьбы. Его поэзия показывает, что личное переживание может звучать как универсальная драма.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первой половины ХХ века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голоса в зарубежной литературе первой половины ХХ века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Вирджиния Вулф и внутреннее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Вулф раскрывает сознание как подвижный и самостоятельный мир, где память, впечатления и настоящее существуют одновременно. В «Миссис Дэллоуэй» особенно заметны давление общества и скрытая глубина повседневности.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Колетт, Унсет и Лагерлёф: опыт женской индивидуальности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Колетт, Сигрид Унсет и Сельма Лагерлёф по-разному показывают женский выбор, телесность и нравственную силу. Их произведения расширили представление о личности, семье и свободе женщины.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эпохи — роман, поэма, драма и антиутопия — объединяет стремление показать не только событие, но и его внутреннее переживание.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ХХ века строится вокруг внутреннего мира человека, исторической травмы и обновления художественного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4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произведений модернизма, антивоенной прозы, поэзии и драматургии 1900–1945 годов
</a:t>
            </a:r>
            <a:endParaRPr lang="en-US" sz="643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зарубежной литературы 1900–1945 годов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литература 1900–1945 годов показала, как искусство может осмыслить войну, кризис гуманизма и распад старых норм, создавая новые формы для изображения памяти, тревоги и человеческой свободы.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ответила на вызов времени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2026-05-23T16:28:23Z</dcterms:created>
  <dcterms:modified xsi:type="dcterms:W3CDTF">2026-05-23T16:28:23Z</dcterms:modified>
</cp:coreProperties>
</file>