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32" y="909450"/>
            <a:ext cx="3225035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6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2. Are they different: the country and the city?
</a:t>
            </a:r>
            <a:pPr algn="l" indent="0" marL="0">
              <a:lnSpc>
                <a:spcPct val="90000"/>
              </a:lnSpc>
              <a:buNone/>
            </a:pPr>
            <a:r>
              <a:rPr lang="en-US" sz="216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сравнивать city и country простыми английскими словами.
</a:t>
            </a:r>
            <a:endParaRPr lang="en-US" sz="2163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9607" y="932125"/>
            <a:ext cx="3502085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деревня — это разные места, где живут люди. На уроке мы выучим слова о доме, улицах, транспорте и природе, а потом научимся коротко сравнивать места на английском языке.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город и деревня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475" y="1295870"/>
            <a:ext cx="364200" cy="291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5769" y="1291100"/>
            <a:ext cx="338513" cy="30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7775" y="1295870"/>
            <a:ext cx="364200" cy="291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5319" y="3055087"/>
            <a:ext cx="338513" cy="300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1056" y="3055087"/>
            <a:ext cx="263288" cy="300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описания города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702475" y="1819300"/>
            <a:ext cx="23514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city помогает назвать большой город. В таком месте много streets, shops и cars, а жизнь часто кажется busy и loud. Можно сказать: a big city.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169725" y="1289775"/>
            <a:ext cx="1884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город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92925" y="1819300"/>
            <a:ext cx="23514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много street и road, по которым люди идут в школу, магазин или парк. Простая фраза a busy street сразу показывает, что вокруг движение и спешка.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860175" y="1289775"/>
            <a:ext cx="1884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 и дороги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077775" y="1819300"/>
            <a:ext cx="23514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легко описать через school, hospital и modern buildings. Такие места выглядят современно и удобно для жизни. Подходит выражение a modern school, если здание новое и аккуратное.
</a:t>
            </a:r>
            <a:endParaRPr lang="en-US" sz="987" dirty="0"/>
          </a:p>
        </p:txBody>
      </p:sp>
      <p:sp>
        <p:nvSpPr>
          <p:cNvPr id="16" name="Text 7"/>
          <p:cNvSpPr txBox="1"/>
          <p:nvPr/>
        </p:nvSpPr>
        <p:spPr>
          <a:xfrm>
            <a:off x="6545025" y="1289775"/>
            <a:ext cx="1884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и здания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1169725" y="3036775"/>
            <a:ext cx="31917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транспорта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часто можно увидеть bus, car и даже traffic everywhere. Когда машин много, место кажется busy. Так можно сказать: a lot of cars on the road.
</a:t>
            </a:r>
            <a:endParaRPr lang="en-US" sz="1000" dirty="0"/>
          </a:p>
        </p:txBody>
      </p:sp>
      <p:sp>
        <p:nvSpPr>
          <p:cNvPr id="19" name="Text 10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городе есть park, где можно гулять и отдыхать. Но вокруг обычно слышно больше noise, чем в деревне. Это помогает запомнить слово noisy.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для отдыха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деревня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дом среди зелени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деревне часто стоит small house с garden и yards вокруг. Рядом могут быть trees и green fields, а дорога ведёт к тихим соседним домам. Всё выглядит спокойно и очень по-домашнему.
</a:t>
            </a:r>
            <a:endParaRPr lang="en-US" sz="998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Поле, ферма и животные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домами начинаются fields и farm, где люди выращивают растения и ухаживают за animals. Можно услышать cows, see horses and chickens. Такое место легко представить как quiet and peaceful.
</a:t>
            </a:r>
            <a:endParaRPr lang="en-US" sz="998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дорога у реки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деревне дорога обычно quiet, а рядом могут быть river, tree and open space. Здесь меньше машин, и воздух кажется fresh. Даже обычная прогулка звучит как маленькое приключение.
</a:t>
            </a:r>
            <a:endParaRPr lang="en-US" sz="99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Признаки, которые легко сравнить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2035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обычно большой, а деревня маленькая. Это легко заметить по улицам, домам и количеству людей. Для сравнения удобно использовать слова big и small.
</a:t>
            </a:r>
            <a:endParaRPr lang="en-US" sz="1170" dirty="0"/>
          </a:p>
        </p:txBody>
      </p:sp>
      <p:sp>
        <p:nvSpPr>
          <p:cNvPr id="10" name="Text 3"/>
          <p:cNvSpPr txBox="1"/>
          <p:nvPr/>
        </p:nvSpPr>
        <p:spPr>
          <a:xfrm>
            <a:off x="72035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 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живёт больше людей, поэтому там больше автобусов, машин и остановок. В деревне всё спокойнее, а дороги свободнее. Так сравнение становится коротким и понятным.
</a:t>
            </a:r>
            <a:endParaRPr lang="en-US" sz="1170" dirty="0"/>
          </a:p>
        </p:txBody>
      </p:sp>
      <p:sp>
        <p:nvSpPr>
          <p:cNvPr id="11" name="Text 4"/>
          <p:cNvSpPr txBox="1"/>
          <p:nvPr/>
        </p:nvSpPr>
        <p:spPr>
          <a:xfrm>
            <a:off x="485000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вокруг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места имеют дома, дороги и людей, но выглядят по-разному. В городе больше зданий, а в деревне больше природы, открытого пространства и зелени.
</a:t>
            </a:r>
            <a:endParaRPr lang="en-US" sz="1170" dirty="0"/>
          </a:p>
        </p:txBody>
      </p:sp>
      <p:sp>
        <p:nvSpPr>
          <p:cNvPr id="12" name="Text 5"/>
          <p:cNvSpPr txBox="1"/>
          <p:nvPr/>
        </p:nvSpPr>
        <p:spPr>
          <a:xfrm>
            <a:off x="485000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шума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чаще слышны машины, голоса и движение. Деревня звучит тише, потому что там меньше транспорта и суеты. Хорошая пара слов здесь — busy и quiet.
</a:t>
            </a:r>
            <a:endParaRPr lang="en-US" sz="117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012" y="1473492"/>
            <a:ext cx="185700" cy="1650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1650" y="1481745"/>
            <a:ext cx="185700" cy="148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70200" y="3301887"/>
            <a:ext cx="168600" cy="168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4087" y="3301887"/>
            <a:ext cx="147525" cy="168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68900" y="480000"/>
            <a:ext cx="8206200" cy="66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людей в городе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60030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Поездки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люди часто ездят на bus, метро или car. Дороги загружены, поэтому транспорт помогает быстро добираться до школы, работы или магазина.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495475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go to school, а взрослые go to work. В городе много мест, где можно study, visit or learn new things, поэтому день обычно очень busy.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954750" y="3686375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 интересные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часто предлагает museums, parks and places to visit. Здесь есть куда go with family or classmates, поэтому жизнь кажется active and exciting.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98125" y="3686375"/>
            <a:ext cx="35292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и услуги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легко найти shop, hospital and other services. Всё находится рядом, и можно быстро купить нужные вещи или получить помощь, если это необходимо.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4675" y="3592391"/>
            <a:ext cx="7894800" cy="1040818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4550" y="1648500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 земле
</a:t>
            </a:r>
            <a:pPr algn="l" indent="0" marL="0">
              <a:lnSpc>
                <a:spcPct val="115000"/>
              </a:lnSpc>
              <a:buNone/>
            </a:pPr>
            <a:r>
              <a:rPr lang="en-US" sz="4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деревне многие люди работают on a farm или in the garden. Они выращивают vegetables, ухаживают за plants и проводят много времени на свежем воздухе.
</a:t>
            </a:r>
            <a:endParaRPr lang="en-US" sz="836" dirty="0"/>
          </a:p>
        </p:txBody>
      </p:sp>
      <p:sp>
        <p:nvSpPr>
          <p:cNvPr id="9" name="Text 1"/>
          <p:cNvSpPr txBox="1"/>
          <p:nvPr/>
        </p:nvSpPr>
        <p:spPr>
          <a:xfrm>
            <a:off x="5132850" y="1648500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2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часто можно увидеть cow, horse and chicken. Животные живут рядом с людьми, поэтому деревня кажется живой и friendly.
</a:t>
            </a:r>
            <a:endParaRPr lang="en-US" sz="842" dirty="0"/>
          </a:p>
        </p:txBody>
      </p:sp>
      <p:sp>
        <p:nvSpPr>
          <p:cNvPr id="10" name="Text 2"/>
          <p:cNvSpPr txBox="1"/>
          <p:nvPr/>
        </p:nvSpPr>
        <p:spPr>
          <a:xfrm>
            <a:off x="534675" y="2864575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и покой
</a:t>
            </a:r>
            <a:pPr algn="l" indent="0" marL="0">
              <a:lnSpc>
                <a:spcPct val="115000"/>
              </a:lnSpc>
              <a:buNone/>
            </a:pPr>
            <a:r>
              <a:rPr lang="en-US" sz="4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деревне больше fields, trees and open space. Дома стоят дальше друг от друга, поэтому место выглядит calm, quiet and peaceful.
</a:t>
            </a:r>
            <a:endParaRPr lang="en-US" sz="836" dirty="0"/>
          </a:p>
        </p:txBody>
      </p:sp>
      <p:sp>
        <p:nvSpPr>
          <p:cNvPr id="11" name="Text 3"/>
          <p:cNvSpPr txBox="1"/>
          <p:nvPr/>
        </p:nvSpPr>
        <p:spPr>
          <a:xfrm>
            <a:off x="5132850" y="2864575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4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country часто связывают со свежим воздухом и природой. Простая фраза The air is fresh хорошо подходит, когда хочется описать спокойное место.
</a:t>
            </a:r>
            <a:endParaRPr lang="en-US" sz="836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людей в деревне
</a:t>
            </a:r>
            <a:endParaRPr lang="en-US" sz="2600" dirty="0"/>
          </a:p>
        </p:txBody>
      </p:sp>
      <p:sp>
        <p:nvSpPr>
          <p:cNvPr id="13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выбрать место, назвать его и добавить 2–3 простых факта.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составить сравнение на английском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противоположности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8900" y="1604375"/>
            <a:ext cx="26499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и маленький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big — small помогает быстро показать размер места. Она часто встречается в предложениях с is, например: It is big. It is small.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286350" y="3055625"/>
            <a:ext cx="25713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и старый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modern — old помогают описать дома, школы и здания. С их помощью можно показать, как выглядит место, не используя длинный текст.
</a:t>
            </a:r>
            <a:endParaRPr lang="en-US" sz="1113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3043150"/>
            <a:ext cx="26499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Шумный и тихий
</a:t>
            </a:r>
            <a:pPr algn="l" indent="0" marL="0">
              <a:lnSpc>
                <a:spcPct val="115000"/>
              </a:lnSpc>
              <a:buNone/>
            </a:pPr>
            <a:r>
              <a:rPr lang="en-US" sz="2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busy — quiet и loud — calm помогают описать настроение улиц. Они делают сравнение понятным даже в очень коротком предложении.
</a:t>
            </a:r>
            <a:endParaRPr lang="en-US" sz="1193" dirty="0"/>
          </a:p>
        </p:txBody>
      </p:sp>
      <p:sp>
        <p:nvSpPr>
          <p:cNvPr id="13" name="Text 5"/>
          <p:cNvSpPr txBox="1"/>
          <p:nvPr/>
        </p:nvSpPr>
        <p:spPr>
          <a:xfrm>
            <a:off x="3286350" y="1610612"/>
            <a:ext cx="25713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и грязный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clean — dirty полезна, когда нужно рассказать о дворе, улице или парке. Такие слова легко запоминаются и звучат очень ясно.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025200" y="1610612"/>
            <a:ext cx="25713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Близко и далеко
</a:t>
            </a:r>
            <a:pPr algn="l" indent="0" marL="0">
              <a:lnSpc>
                <a:spcPct val="115000"/>
              </a:lnSpc>
              <a:buNone/>
            </a:pPr>
            <a:r>
              <a:rPr lang="en-US" sz="26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near — far нужна, когда мы говорим о расстоянии до школы, магазина или фермы. Это удобные слова для простых ответов и сравнений.
</a:t>
            </a:r>
            <a:endParaRPr lang="en-US" sz="106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75" y="1110156"/>
            <a:ext cx="3918300" cy="25139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9075" y="1110156"/>
            <a:ext cx="3918300" cy="25139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больше природы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966075"/>
            <a:ext cx="3918300" cy="5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прогулка по полям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деревне вокруг часто видны fields, trees and flowers. Пространства много, поэтому можно гулять долго и не спешить. Такое место легко представить как calm, green and open, почти как большая живая картинка.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39075" y="3966075"/>
            <a:ext cx="3918300" cy="5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среди городских домов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тоже есть nature: parks, squares and tree-lined streets. Но рядом стоят buildings and roads, поэтому зелёные места выглядят как маленькие островки отдыха. Здесь можно посидеть на скамейке и немного перевести дух.
</a:t>
            </a:r>
            <a:endParaRPr lang="en-US" sz="97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319" y="1291100"/>
            <a:ext cx="338513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381" y="1291100"/>
            <a:ext cx="263288" cy="30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425" y="1291100"/>
            <a:ext cx="300900" cy="300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2475" y="3059858"/>
            <a:ext cx="364200" cy="2913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38669" y="3055087"/>
            <a:ext cx="188063" cy="300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в городе и в деревне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702475" y="1819300"/>
            <a:ext cx="23514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транспорт бывает очень разным: автобус, трамвай, метро, такси и машина. Он помогает быстро добираться до школы, магазина или дома, когда улицы далеко друг от друга.
</a:t>
            </a:r>
            <a:endParaRPr lang="en-US" sz="984" dirty="0"/>
          </a:p>
        </p:txBody>
      </p:sp>
      <p:sp>
        <p:nvSpPr>
          <p:cNvPr id="12" name="Text 3"/>
          <p:cNvSpPr txBox="1"/>
          <p:nvPr/>
        </p:nvSpPr>
        <p:spPr>
          <a:xfrm>
            <a:off x="1169725" y="1289775"/>
            <a:ext cx="1884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Автобусы и трамваи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92925" y="1819300"/>
            <a:ext cx="23514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большом городе люди часто едут на метро, потому что это быстро и удобно. Здесь много остановок, и можно попасть почти в любую часть города без долгой прогулки.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860175" y="1289775"/>
            <a:ext cx="1884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 и скорость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077775" y="1819300"/>
            <a:ext cx="23514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Такси удобно, если нужно ехать далеко или с тяжёлыми сумками. В городе такие поездки встречаются чаще, потому что машин и дорог здесь больше, чем в деревне.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545025" y="1289775"/>
            <a:ext cx="1884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на такси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1169725" y="3036775"/>
            <a:ext cx="31917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деревне пешком и на велосипеде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деревне транспорт ходит реже, поэтому люди часто идут пешком или едут на велосипеде. Расстояния спокойные, а дорога может вести прямо к дому, ферме или школе.
</a:t>
            </a:r>
            <a:endParaRPr lang="en-US" sz="1000" dirty="0"/>
          </a:p>
        </p:txBody>
      </p:sp>
      <p:sp>
        <p:nvSpPr>
          <p:cNvPr id="19" name="Text 10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транспорта подойдут короткие предложения: We go by bus. We walk to school. In the country people often travel by bike or on foot.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фразы для урока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8277" y="1309125"/>
            <a:ext cx="2382246" cy="335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двор и улица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20350" y="1626725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Жильё в городе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многие дети живут в flats or apartments. Такие дома стоят рядом друг с другом, а вокруг обычно есть улицы, дороги и места для парковки машин.
</a:t>
            </a:r>
            <a:endParaRPr lang="en-US" sz="1191" dirty="0"/>
          </a:p>
        </p:txBody>
      </p:sp>
      <p:sp>
        <p:nvSpPr>
          <p:cNvPr id="11" name="Text 3"/>
          <p:cNvSpPr txBox="1"/>
          <p:nvPr/>
        </p:nvSpPr>
        <p:spPr>
          <a:xfrm>
            <a:off x="720350" y="3386413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 деревне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деревне чаще встречаются houses with gardens and yards. Рядом может быть огород, дорожка к калитке и место, где приятно гулять без спешки.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043250" y="3386413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слова темы
</a:t>
            </a:r>
            <a:pPr algn="l" indent="0" marL="0">
              <a:lnSpc>
                <a:spcPct val="115000"/>
              </a:lnSpc>
              <a:buNone/>
            </a:pPr>
            <a:r>
              <a:rPr lang="en-US" sz="63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house, home, yard, playground, street, garden помогают описывать место, где живут люди. Они простые, знакомые и очень полезные для коротких английских предложений.
</a:t>
            </a:r>
            <a:endParaRPr lang="en-US" sz="1092" dirty="0"/>
          </a:p>
        </p:txBody>
      </p:sp>
      <p:sp>
        <p:nvSpPr>
          <p:cNvPr id="13" name="Text 5"/>
          <p:cNvSpPr txBox="1"/>
          <p:nvPr/>
        </p:nvSpPr>
        <p:spPr>
          <a:xfrm>
            <a:off x="6043250" y="1626725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 для игр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дворе города часто можно увидеть playground, benches and parking. Дети любят играть там после школы, а взрослые быстро идут домой или по делам.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можно научиться по этой теме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672750" y="1369450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месте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запомнить слова city, town, village, country и другие названия мест. Ребёнок учится говорить, где что находится, и не путает город с деревней.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72750" y="3942474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сравнение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учатся сравнивать места простыми словами: big, small, quiet, noisy, green. Например: There is a park. There are many houses. It is a quiet village.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2750" y="2212221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улицы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повторяют слова park, street, road, field, farm, tree. Это делает описание понятным: можно сказать, где много зданий, а где больше зелени и пространства.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72750" y="3077344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модели предложений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закрепляются фразы с is, are, there is, there are. Такие модели помогают строить короткие предложения без сложной грамматики и длинных объяснений.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45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мест для учёбы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легко найти школы, библиотеки, музеи и спортивные клубы. Здесь можно учиться, заниматься любимым делом и каждый день открывать что-то новое.
</a:t>
            </a:r>
            <a:endParaRPr lang="en-US" sz="1160" dirty="0"/>
          </a:p>
        </p:txBody>
      </p:sp>
      <p:sp>
        <p:nvSpPr>
          <p:cNvPr id="8" name="Text 1"/>
          <p:cNvSpPr txBox="1"/>
          <p:nvPr/>
        </p:nvSpPr>
        <p:spPr>
          <a:xfrm>
            <a:off x="51328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и услуги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много shops, hospitals, cafés and service places. Если нужна помощь, покупка или встреча, нужное место обычно находится рядом и работает быстро.
</a:t>
            </a:r>
            <a:endParaRPr lang="en-US" sz="1160" dirty="0"/>
          </a:p>
        </p:txBody>
      </p:sp>
      <p:sp>
        <p:nvSpPr>
          <p:cNvPr id="9" name="Text 2"/>
          <p:cNvSpPr txBox="1"/>
          <p:nvPr/>
        </p:nvSpPr>
        <p:spPr>
          <a:xfrm>
            <a:off x="534675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удобно устроен для транспорта: есть автобус, трамвай, метро, такси и машины. Поэтому можно быстро доехать почти куда угодно, если не забыть карту или направление.
</a:t>
            </a:r>
            <a:endParaRPr lang="en-US" sz="1160" dirty="0"/>
          </a:p>
        </p:txBody>
      </p:sp>
      <p:sp>
        <p:nvSpPr>
          <p:cNvPr id="10" name="Text 3"/>
          <p:cNvSpPr txBox="1"/>
          <p:nvPr/>
        </p:nvSpPr>
        <p:spPr>
          <a:xfrm>
            <a:off x="5132850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и современная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часто описывают словами modern, busy and lively. Там много людей, огней и событий, поэтому он кажется очень активным и чуть-чуть похожим на большой муравейник.
</a:t>
            </a:r>
            <a:endParaRPr lang="en-US" sz="116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города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деревни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68900" y="1604375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деревне обычно легче дышать, потому что вокруг меньше машин и больше открытого пространства. Воздух кажется fresh, clean and calm, а прогулка приносит радость.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272300" y="3055630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и уютная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деревне людям нравится пространство, сад и двор. Короткая фраза The country is quiet and green хорошо передаёт настроение такого места.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3043150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можно увидеть fields, forests, birds and animals. Рядом с домом часто растут деревья и цветы, поэтому мир вокруг выглядит зелёным и очень спокойным.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272300" y="1610625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и покой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Деревню удобно описывать словами peaceful, quiet and green. Здесь меньше шума, и можно слушать ветер, птиц и звуки природы вместо громких сигналов.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75" y="1159279"/>
            <a:ext cx="4042500" cy="1772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5544" y="1159279"/>
            <a:ext cx="4042500" cy="177254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775" y="3445725"/>
            <a:ext cx="39183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Улица, которая не спит
</a:t>
            </a:r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городская улица уже полна движения. Машины едут, люди спешат, а на светофоре всё время кто-то ждёт зелёный свет. Здесь много высоких домов, витрин и шума.
</a:t>
            </a:r>
            <a:endParaRPr lang="en-US" sz="1055" dirty="0"/>
          </a:p>
        </p:txBody>
      </p:sp>
      <p:sp>
        <p:nvSpPr>
          <p:cNvPr id="6" name="Text 1"/>
          <p:cNvSpPr txBox="1"/>
          <p:nvPr/>
        </p:nvSpPr>
        <p:spPr>
          <a:xfrm>
            <a:off x="4605275" y="3445725"/>
            <a:ext cx="39648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дорога за домом
</a:t>
            </a:r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деревне дорога выглядит совсем иначе: она шире, спокойнее и почти пустая. Рядом стоят дома с садами, а за ними видны деревья, поле и много открытого пространства.
</a:t>
            </a:r>
            <a:endParaRPr lang="en-US" sz="1055" dirty="0"/>
          </a:p>
        </p:txBody>
      </p:sp>
      <p:sp>
        <p:nvSpPr>
          <p:cNvPr id="7" name="Text 2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 одном взгляде
</a:t>
            </a:r>
            <a:endParaRPr lang="en-US" sz="2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посмотри на место, потом выбери признак и назови его по-английски: big, small, busy, quiet, green.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нужное слово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предложения для чтения и речи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20350" y="1528838"/>
            <a:ext cx="3537900" cy="7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4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 с короткой модели: This is a city. This is a village. Такие предложения легко читать, произносить и понимать, потому что в них знакомые слова и простой порядок.
</a:t>
            </a:r>
            <a:endParaRPr lang="en-US" sz="1013" dirty="0"/>
          </a:p>
        </p:txBody>
      </p:sp>
      <p:sp>
        <p:nvSpPr>
          <p:cNvPr id="11" name="Text 3"/>
          <p:cNvSpPr txBox="1"/>
          <p:nvPr/>
        </p:nvSpPr>
        <p:spPr>
          <a:xfrm>
            <a:off x="720350" y="2818462"/>
            <a:ext cx="3537900" cy="7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Скажи, что есть вокруг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удобно использовать there is и there are: There is a park. There are many cars. Эти фразы показывают, что находится рядом.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50000" y="2818462"/>
            <a:ext cx="3537900" cy="7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 знакомую лексику
</a:t>
            </a:r>
            <a:pPr algn="l" indent="0" marL="0">
              <a:lnSpc>
                <a:spcPct val="115000"/>
              </a:lnSpc>
              <a:buNone/>
            </a:pPr>
            <a:r>
              <a:rPr lang="en-US" sz="48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такие предложения можно вставлять слова city, country, street, farm, bus and tree. Чем больше знакомых слов, тем увереннее ребёнок читает и говорит.
</a:t>
            </a:r>
            <a:endParaRPr lang="en-US" sz="1070" dirty="0"/>
          </a:p>
        </p:txBody>
      </p:sp>
      <p:sp>
        <p:nvSpPr>
          <p:cNvPr id="13" name="Text 5"/>
          <p:cNvSpPr txBox="1"/>
          <p:nvPr/>
        </p:nvSpPr>
        <p:spPr>
          <a:xfrm>
            <a:off x="4850000" y="1528838"/>
            <a:ext cx="3537900" cy="7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Опиши одним словом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названия добавь признак: It is big. It is quiet. Одно прилагательное уже помогает рассказать о месте и не делает предложение длинным и трудным.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720350" y="4108088"/>
            <a:ext cx="7692600" cy="3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5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 короткий рассказ
</a:t>
            </a:r>
            <a:pPr algn="l" indent="0" marL="0">
              <a:lnSpc>
                <a:spcPct val="115000"/>
              </a:lnSpc>
              <a:buNone/>
            </a:pPr>
            <a:r>
              <a:rPr lang="en-US" sz="4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нескольких предложений легко составить маленький текст: This is a city. It is big. There are many cars. Он звучит просто и понятно для 4 класса.
</a:t>
            </a:r>
            <a:endParaRPr lang="en-US" sz="88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запоминается лучше всего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672750" y="1369450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слова темы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запоминаются city, country, village, park, farm, street. Это самые полезные слова, потому что они сразу помогают назвать место и представить картинку.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72750" y="3942474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для всех заданий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лексика помогает читать, писать и рассказывать о знакомых местах. Ребёнок может описать картинку, ответить на вопрос и составить маленький рассказ без страха.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2750" y="2212221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противоположностей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big — small, noisy — quiet и busy — calm делают сравнение очень ясным. Такие пары легко запомнить, потому что одно слово почти сразу подсказывает другое.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72750" y="3077344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the city is bigger и the country is quieter помогают говорить по-английски без сложных правил. Они звучат коротко, но очень точно показывают разницу.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деревня: разные места, новые английские слова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ты умеешь сравнивать city, town, village и country, описывать их простыми словами и говорить короткими фразами. Это отличный шаг к уверенной английской речи и хорошему настроению на уроке!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2026-05-30T08:02:36Z</dcterms:created>
  <dcterms:modified xsi:type="dcterms:W3CDTF">2026-05-30T08:02:36Z</dcterms:modified>
</cp:coreProperties>
</file>