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открыла новые океанские пути к богатствам Востока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поисках Индии: как европейцы искали морской путь в Азию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искала дорогу в Индию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специи, ткани и благовония были очень ценны, а после захвата Константинополя старые пути стали труднее. Поиск морского маршрута обещал быстрее доставлять товары и уменьшать расходы.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цели ставили мореплаватели XV века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хотели найти короткий путь в Индию и другие страны Азии, чтобы торговать без множества посредников и получать больше прибыли от перевозки редких товаров.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Специи, золото и дорогие ткани приносили огромный доход. Поэтому морские экспедиции поддерживали не только купцы, но и правители, стремившиеся укрепить свои государства.
</a:t>
            </a:r>
            <a:endParaRPr lang="en-US" sz="1024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суда и 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стали возможны благодаря каравеллам, компасу, портуланам и астролябии. Эти средства помогали держать курс, отходить дальше от берега и увереннее идти в открытом море.
</a:t>
            </a:r>
            <a:endParaRPr lang="en-US" sz="981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экспедиция должна была показать, можно ли пройти дальше прежних границ мореплавания. Успехи португальцев и испанцев постепенно расширяли знания европейцев о мире.
</a:t>
            </a:r>
            <a:endParaRPr lang="en-US" sz="10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восточные товары приносили наибольшую прибыль
</a:t>
            </a:r>
            <a:endParaRPr lang="en-US" sz="2157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дороже всего ценили то, что было трудно доставить и легко перепродать в городах и портах.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 выгоднее тканей: они были нужны чаще, а наценка на них оказывалась выше.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торговле товарами Востока в Европе XV века; сравнительная оценка по значимости товаров.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 — первая страна, которая начала искать путь вокруг Африки
</a:t>
            </a:r>
            <a:endParaRPr lang="en-US" sz="2147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имела удобный выход к Атлантическому океану и раньше других европейских стран сделала морское плавание важной частью своей политики и хозяйства.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экспедиций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Энрике Мореплаватель поощрял плавания вдоль западного побережья Африки. При его поддержке моряки собирали сведения о берегах, ветрах и безопасных стоянках.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Лиссабон и флот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Лиссабон стал главным портом страны, где готовили корабли и экипажи. Отсюда начинались экспедиции, постепенно продвигавшиеся все дальше на юг вдоль Африки.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европейцы приближались к Индии морским путем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морского поиска и основные трудности дальнего плавания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Бартоломеу Диаш и открытие мыса Доброй Надежды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1487: начало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Португальская экспедиция отправилась искать путь дальше южных берегов Африки. Моряки шли в неизвестность, рассчитывая найти дорогу к Индийскому океану.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1488: обход южной оконечности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Бартоломеу Диаш обогнул крайнюю южную часть Африки. Позже это место назвали мысом Доброй Надежды, потому что оно открыло новый маршрут.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Диаша доказало, что Атлантический океан связан с водами, ведущими к Индии. Это стало важным шагом к прямому морскому пути в Азию.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 Гама достигает Индии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Каликута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1498 году Васко да Гама дошел до города Каликут на западном берегу Индии. Это был первый успешный для Европы выход в Индию вокруг Африки.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привез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собрал сведения о восточных рынках и товарах, которые можно было купить в Индии: специях, тканях и благовониях. Эти данные были очень ценны для купцов.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да Гамы подтвердила, что морской путь вокруг Африки реально существует. После этого европейцы получили прямой доступ к богатым рынкам 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экспедиции эпохи поисков морского пути в Азию
</a:t>
            </a:r>
            <a:endParaRPr lang="en-US" sz="2308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плавания меняли представления европейцев о мире и о возможностях морских дорог.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маршрут действительно привел в Индию, а другой — к открытию новых земель, но оба изменили историю Европы.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Великих географических открытий, конец XV века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рассчитывал быстро попасть в Азию, плывя на запад, но не знал о существовании Америки между Европой и Азией.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плавания Христофора Колумба, 1492 год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он достиг островов Карибского моря, а не Индии.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 Азии: вокруг Африки и через Атлантику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маршрута искали дорогу к богатым рынкам Востока, но исторические итоги оказались разными: один привел в Индию, другой — к новым землям.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Африки оказался верным для торговли с Азией, а атлантический поиск неожиданно расширил известный мир.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«В поисках Индии»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торговля и значение портов после открытий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сократили путь к восточным товарам и сделали доставку более предсказуемой. Это позволило купцам быстрее возвращать вложенные деньги и чаще отправлять новые суда.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Лиссабон, Севилья и Антверпен выросли в крупные порты, где сходились корабли, склады и торговые сделки. Через них проходили товары из Азии, Африки и Америки.
</a:t>
            </a:r>
            <a:endParaRPr lang="en-US" sz="1084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старых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Средиземного моря постепенно уменьшилось, потому что главные торговые потоки сместились в Атлантику. Страны, имевшие выход к океану, получили явное преимущество.
</a:t>
            </a:r>
            <a:endParaRPr lang="en-US" sz="1084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дороги связали разные части света в единую торговую систему. Теперь европейцы могли получать восточные товары напрямую, не полагаясь на длинную цепочку посредников.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Востока, которые покорили Европу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 дороже золота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Перец, корица и гвоздика попадали в Европу через долгую цепочку перевозчиков и продавцов. Из-за этого их цена сильно возрастала, а небольшие мешки со специями ценились почти как драгоценность.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роскошь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 и хлопок привлекали покупателей не только красотой, но и редкостью. Из таких тканей шили дорогую одежду, украшали дома и подчеркивали богатство владельца, поэтому тюки материи были желанным грузом.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 и восточные сокровища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Фарфор, ароматные благовония и другие редкие товары вызывали восхищение в европейских портах и складах. Их берегли, перепродавали и показывали как доказательство связи с дальними морскими путями.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имели Великие географические открытия
</a:t>
            </a:r>
            <a:endParaRPr lang="en-US" sz="2203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поиски морского пути в Индию привели к цепочке исторических изменений в Европе и мире.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опасности морских экспедиций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через океан длились месяцами, а иногда и годами. Экипаж жил в тесноте, постоянно экономил воду и еду, а возврат домой не был гарантирован.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и 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Штормы, сильные течения и рифы угрожали судам почти в каждом большом походе. Даже опытные мореплаватели могли потерять корабль из-за непогоды или ошибки в маршруте.
</a:t>
            </a:r>
            <a:endParaRPr lang="en-US" sz="1137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на борту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дальних плаваниях люди часто заболевали, а нехватка свежей пищи вызывала цингу. Слабость и высокая смертность делали экспедиции особенно тяжелыми для моряков.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 прибыль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стоили очень дорого, поэтому неудача могла разорить купцов и нанести убытки государству. Но удачная доставка специй приносила огромный доход и оправдывала риск.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расширялись знания европейцев о мире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плавание не только добавляло земли на карту, но и заставляло пересматривать прежние представления о расстояниях и океанах.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росли постепенно: от знакомых берегов европейцы пришли к пониманию, что океаны соединяют почти весь земной шар.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«В поисках Индии»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средства, которые помогли в морских открытиях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Каравелла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корабль был легким, быстрым и удобным для дальних плаваний. Он лучше выдерживал океанские ветры и позволял подходить к берегам, где большие суда были менее маневренными.
</a:t>
            </a:r>
            <a:endParaRPr lang="en-US" sz="927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морякам сохранять направление даже тогда, когда берег исчезал из виду. Благодаря ему путешественники меньше зависели от погоды и могли увереннее идти через открытое море.
</a:t>
            </a:r>
            <a:endParaRPr lang="en-US" sz="937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астролябии определяли положение по звездам и проверяли широту. Это особенно важно было в дальних походах, где без точного ориентирования легко сбиться с курса.
</a:t>
            </a:r>
            <a:endParaRPr lang="en-US" sz="990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Портуланы и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Портуланы и новые карты собирали опыт многих мореплавателей. Они показывали берега, порты и опасные участки, поэтому каждое следующее плавание становилось немного надежнее и точнее.
</a:t>
            </a:r>
            <a:endParaRPr lang="en-US" sz="9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главных маршрутов к Азии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замысел и итог двух великих морских поисков.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маршрут оправдал ожидания и открыл прямую дорогу в Индию, другой ошибся в расчете, но привел к важнейшему открытию новых земель.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«В поисках Индии»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поисков Индии важна для изучения истории
</a:t>
            </a:r>
            <a:endParaRPr lang="en-US" sz="2348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морские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Индии показали, что океан может стать главным путем между континентами. Именно морские маршруты связали Европу с Азией быстрее, чем прежние сухопутные дороги.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получить специи, ткани и другие редкие товары ускорило перемены в Европе. Торговля стала источником богатства для городов, купцов и государей.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Португалия, Испания и другие страны старались первыми занять выгодные маршруты и порты. Из-за этого усилилось соперничество за земли, торговлю и влияние.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Диаша, да Гамы, Колумба и других мореплавателей расширили знания европейцев о Земле. Мир стал восприниматься как гораздо более большой и связанный океанами.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поисков Индии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пути в Индию привели к великим открытиям, новым морским дорогам и изменению карты мира. Европа вошла в эпоху океанской торговли, а связи между континентами стали прочнее.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2026-06-02T07:43:24Z</dcterms:created>
  <dcterms:modified xsi:type="dcterms:W3CDTF">2026-06-02T07:43:24Z</dcterms:modified>
</cp:coreProperties>
</file>