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как основа безопасности и работоспособности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формируют здоровье, устойчивость к стрессу и успех в учёбе.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ЗОЖ особенно важен в старших классах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15–16 лет растут нагрузки, меняется режим дня и закрепляются привычки, которые напрямую влияют на самочувствие, концентрацию и безопасность.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8156" y="1768975"/>
            <a:ext cx="164813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99665"/>
            <a:ext cx="252900" cy="20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99665"/>
            <a:ext cx="252900" cy="202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74375"/>
            <a:ext cx="252900" cy="252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Составляющие здорового образа жизни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рацион обеспечивает организм энергией, поддерживает рост и помогает сохранять работоспособность в течение учебного дня, особенно при высокой умственной нагрузке и недостатке времени на отдых.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укрепляет сердце, мышцы и осанку, улучшает обмен веществ и снижает утомляемость, что особенно важно при длительном сидении за партой.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восстанавливает нервную систему, память и внимание. При хроническом недосыпе снижается скорость реакции, ухудшается эмоциональная устойчивость и растёт риск ошибок.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Гигиенические навыки уменьшают распространение инфекций, поддерживают здоровье кожи, зубов и слизистых оболочек, а также помогают чувствовать себя собранно и уверенно.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справляться со стрессом и отказ от вредных привычек защищают от переутомления, тревожности и зависимого поведения, укрепляя общую безопасность подростка.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питания подростка: энергия, рост и восстановление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рационе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меню подростка должно включать овощи, фрукты, крупы, продукты с белком, молочные продукты и достаточное количество воды. Такой набор поддерживает рост тканей и нормальный обмен веществ.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ограничивать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сахара, соли, фастфуда и продуктов с трансжирами перегружает организм. Это повышает риск лишнего веса, утомляемости и нарушений обмена веществ, особенно при малой физической активности.
</a:t>
            </a:r>
            <a:endParaRPr lang="en-US" sz="9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Суточное распределение питания школьника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доли приёмов пищи, но и важность их регулярности для стабильной энергии в течение дня.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 обед, а завтрак и ужин должны быть достаточно полноценными, чтобы избежать переедания и спадов работоспособности.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модуль по ОБЗР; схема рационального режима питания школьника.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 и питьевой баланс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приёмы пищи помогают избежать сильного голода вечером и поддерживать ровный уровень энергии на уроках и дома. Пропуски еды часто ведут к перееданию.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нехватка жидкости снижает внимание, ухудшает выносливость и быстрее вызывает ощущение усталости. Пить воду лучше небольшими порциями в течение дня.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питание предполагает спокойный темп, контроль чувства голода и насыщения, а также отказ от привычки есть перед экраном, когда легко пропустить момент насыщения.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Двигательная активность как обязательный элемент ЗОЖ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рекомендуется не менее 60 минут умеренной или высокой активности в день: быстрая ходьба, бег, плавание, велосипед, танцы, подвижные игры и командные виды спорта.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движение укрепляет сердечно-сосудистую систему, развивает мышцы и осанку, улучшает обмен веществ, уменьшает стресс и помогает лучше спать.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активности дают разные эффекты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движения дополняют друг друга и лучше работают в сочетании, чем по отдельности.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Кардионагрузки сильнее связаны с выносливостью, силовые упражнения — с мышечным корсетом, а гибкость и координация — с качеством движений.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рекомендаций ВОЗ по физической активности для детей и подростков.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ухудшает память, внимание и эмоциональную устойчивость. Для десятиклассника это напрямую отражается на качестве учёбы, реакции и общем самочувствии.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American Academy of Sleep Medicine, рекомендации для подростков, 2016.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часов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объём сна нужен подросткам для полноценного восстановления.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→ восстановление → работоспособность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цикл: при достаточном отдыхе ресурсы восстанавливаются, при недосыпе — накапливается утомление.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94" y="1478850"/>
            <a:ext cx="164813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60915"/>
            <a:ext cx="252900" cy="202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2156" y="1478850"/>
            <a:ext cx="230737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35625"/>
            <a:ext cx="252900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здоровье и профилактика стресса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ходьба, спорт и пребывание на свежем воздухе снижают внутреннее напряжение, улучшают настроение и помогают переключиться после учёбы, не допуская накопления усталости.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 с близкими, друзьями или педагогом помогает своевременно проговорить тревогу, получить поддержку и снизить риск эмоционального истощения.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распорядок дня уменьшает ощущение перегруженности, помогает распределять задачи по приоритетам и сохранять контроль над учебной нагрузкой без постоянной спешки.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Хобби, сон, паузы в работе и разумное чередование труда с восстановлением защищают нервную систему и повышают устойчивость к длительному стрессу.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ЗОЖ и их практический эффект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привычки влияют на самочувствие и учебную работоспособность подростка.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взаимосвязаны: улучшение одного направления поддерживает остальные и делает здоровый режим более устойчивым в повседневной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проект и рекомендации по формированию здорового образа жизни школьников; обобщение учебного материала по ОБЗР.
</a:t>
            </a:r>
            <a:endParaRPr lang="en-US" sz="6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влияние на организм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вейпы раздражают дыхательные пути, снижают выносливость и постепенно формируют зависимость. У подростков это особенно быстро отражается на переносимости нагрузки и общем самочувствии.
</a:t>
            </a:r>
            <a:endParaRPr lang="en-US" sz="862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ухудшает самоконтроль, координацию движений и скорость реакции. Даже эпизодическое употребление повышает риск травм, конфликтов и неверных решений в повседневных ситуациях.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напитки и избыток кофеина создают ложное ощущение бодрости, но часто приводят к перевозбуждению, сердцебиению и нарушению сна, после чего усталость усиливается.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опасность представляет сочетание нескольких факторов сразу: организм хуже восстанавливается, адаптационные возможности снижаются, а риск закрепления зависимости заметно возрастает.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 их влияние на состояние школьника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медицинский диагноз, а учебное сравнение распространённых факторов, которые чаще всего мешают подростку сохранять бодрость и устойчивую концентрацию.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вклад в ухудшение состояния дают недосып и малоподвижность; именно их устранение обычно даёт самый заметный практический эффект.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ОБЗР и гигиене подросткового возраста; оценочная шкала для наглядного сравнения факторов.
</a:t>
            </a:r>
            <a:endParaRPr lang="en-US" sz="7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и профилактика заболеваний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Ежедневная гигиена снижает риск распространения инфекций и помогает сохранять кожу, зубы и слизистые оболочки в нормальном состоянии. Мытьё рук, уход за полостью рта и чистая одежда — базовые меры.
</a:t>
            </a:r>
            <a:endParaRPr lang="en-US" sz="964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Профилактика включает вакцинацию по календарю, медицинские осмотры и обращение к врачу при первых симптомах. Самолечение откладывает помощь и может осложнить течение болезни.
</a:t>
            </a:r>
            <a:endParaRPr lang="en-US" sz="96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509" y="1157375"/>
            <a:ext cx="6072981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режима дня десятиклассника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пример последовательности занятий, которая помогает удерживать работоспособность и соблюдать возрастную норму сна.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временные рамки помогают избежать переутомления, вечернего переедания и хронического недосыпа, а также облегчают соблюдение режима.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режим дня школьника; учебные рекомендации по организации труда и отдыха.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полезная привычка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механизм закрепления поведенческого навыка при регулярном повторении.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как фактор здоровья подростка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задаёт базовые нормы: режим сна, отношение к еде, физической активности и обращению за помощью. Поддержка взрослых повышает вероятность устойчивых здоровых привычек.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Сверстники и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Друзья, учителя и секции влияют на мотивацию, самооценку и выбор досуга. Совместные занятия спортом и учебой усиливают дисциплину и снижают интерес к вредным практикам.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Контент и реклама могут как поддерживать, так и подрывать здоровое поведение. Особенно опасны материалы, которые нормализуют курение, избыток сладких напитков и постоянное недосыпание.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ЗОЖ на месяц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полезно вести в дневнике или приложении, чтобы видеть не только цель, но и реальные ежедневные действия без лишней абстракции.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Измеримые ориентиры превращают ЗОЖ в проверяемую систему: становится видно, какие привычки уже закрепились, а какие требуют внимания.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личного плана ЗОЖ, составленная по учебным рекомендациям; условное распределение приоритетов для самоконтроля.
</a:t>
            </a:r>
            <a:endParaRPr lang="en-US" sz="6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начинается с ежедневного выбора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не сводится к одному правилу: он складывается из множества небольших решений — вовремя лечь спать, поесть без спешки, пройтись пешком и не игнорировать собственное состояние.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2026-05-21T05:26:36Z</dcterms:created>
  <dcterms:modified xsi:type="dcterms:W3CDTF">2026-05-21T05:26:36Z</dcterms:modified>
</cp:coreProperties>
</file>