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Оттепель: точка поворота в литературе и общественном сознании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обновление, открывшее литературу человеку, памяти и правде.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после Сталина: новые границы возможного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десталинизация изменила не только политику, но и печать, театр, кино и поэзию. XX съезд КПСС стал символом пересмотра прошлого, а журналы «Новый мир», «Юность» и «Москва» расширили читательскую аудиторию.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контроля открыло пространство для тем, которые прежде почти не печатались: лагерной памяти, фронтового опыта, напряжения между личностью и государством.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Менялась сама интонация: вместо лозунгового пафоса всё заметнее становились исповедальность, разговорность и психологическая точность, позволяющие говорить о сложных переживаниях.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начала честнее показывать цену войны, судьбу «маленького человека» и нравственную ответственность интеллигенции за слово, поступок и молчание.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оттепель стала литературным переломом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Хрущёв и механизм культурного послабления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Хрущёв стал центральной фигурой оттепели и связал частичную либерализацию с пересмотром сталинского наследия. Секретный доклад на XX съезде в 1956 году обозначил отказ от культа личности.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для печати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в журналах появились тексты, которые раньше были бы невозможны. Литературные издания превратились в главные площадки обсуждения, спора и осторожного обновления культурной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оттепель: ключевые события и тексты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 произведения, которые обозначили смену литературной эпохи.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Судьбоносные тексты и публичные события совпали по времени: журналы стали центром обновления, а литература — пространством общественного разговора.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 и истории культуры СССР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значения «толстых журналов» в эпоху оттепели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тиражам и читательскому интересу журналов «Новый мир», «Юность», «Москва» за 1956–1964 годы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журнальная публикация позволяла новым текстам быстро доходить до миллионов читателей по всей стране.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интереса приходится на начало 1960-х: журналы стали главным легальным каналом литературного обновления.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оттепели война осмыслялась как нравственное испытание, а не только как героический подвиг. На первый план выходили личный опыт солдата и цена победы.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проза: правда о войне и человеке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вроде В. Некрасова, Ю. Бондарева и Г. Бакланова показывали фронт без парадного блеска, с усталостью, потерями и послевоенной памятью.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Героем становился человек, который сомневается, боится и несёт внутреннюю ответственность. Такой образ делал литературу психологически сложнее и ближе к реальной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 как символ перемен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день, в котором видно целую эпоху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1962 году рассказ Александра Солженицына появился в журнале «Новый мир» и сразу выделился необычной для советской печати откровенностью. Лагерная повседневность была показана без прикрас, через труд, холод и постоянное напряжение.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как образ человеческого достоинства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Денисович Шухов не совершает громких подвигов, но сохраняет внутреннюю собранность и уважение к себе. Именно эта тихая стойкость сделала героя символом достоинства в условиях несвободы и вызвала широкий общественный отклик.
</a:t>
            </a:r>
            <a:endParaRPr lang="en-US" sz="10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литературная политика в 1950–1960-е годы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неполную и обратимую свободу литературного процесса в эпоху оттепели.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538" y="1898603"/>
            <a:ext cx="197325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2743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16007"/>
            <a:ext cx="256800" cy="228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оттепели и голос поколения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высказывание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1950–1960-х годов звучали как разговор о совести, свободе и личной ответственности. Поэтический текст становился способом говорить о времени прямо и открыто.
</a:t>
            </a:r>
            <a:endParaRPr lang="en-US" sz="1183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аудитория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Вечера поэтов собирали переполненные залы и превращались в событие общественной жизни. Чтение стихов воспринималось не только как искусство, но и как гражданский жест.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поэтика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Усилились ритм, метафора и современная разговорная интонация. Это помогало поэзии звучать живо, убедительно и близко молодому читателю.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Евтушенко, Вознесенский, Рождественский и Ахмадулина стали символами культурного обновления. Их творчество закрепило образ шестидесятников как поколения надежды и внутренней свободы.
</a:t>
            </a:r>
            <a:endParaRPr lang="en-US" sz="12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темы оттепели: сравнительная динамика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тематического состава произведений и журнальных публикаций 1956–1964 годов
</a:t>
            </a:r>
            <a:endParaRPr lang="en-US" sz="67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отклик получили тексты о войне и нравственной ответственности; именно они быстрее других отражали новый язык доверия и личного свидетельства.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оттепели сместилась от общего пафоса к личному опыту, сохранив заметное место для социальной и бытовой критики.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Шестидесятники вошли в культуру в годы оттепели и воспринимали литературу как способ честного разговора о времени, человеке и собственной ответственности перед обществом.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Шестидесятники: литературное поколение надежды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объединяли вера в обновление, неприятие казённой фразы и стремление говорить современным языком, который был понятен молодому читателю и звучал как публичное высказывание.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общности ценностей это поколение не было единым: в нём сосуществовали разные стили, политические интонации и представления о границах допустимой свободы.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годы послабления литература оставалась под партийным наблюдением: редакции ориентировались на идеологические требования, а рискованные тексты могли не пройти печать.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чувствительными были темы репрессий, религии, открытой критики власти и художественных экспериментов, которые выходили за рамки привычного соцреалистического канона.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Пастернака, Солженицына и других авторов показали, что оттепель расширяла поле высказывания, но не отменяла границы, установленные системой.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свободы: что оставалось под запретом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ограничения литературной оттепели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главных результатов эпохи и её пределов.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дала мощный импульс литературе, но её достижения оставались зависимыми от политических решений и редакционных ограничений.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литературе СССР 1950–1960-х годов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формы стали знаками эпохи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форм и культурных практик 1956–1964 годов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журнальные публикации и публичные чтения сделали новые тексты частью повседневной культурной жизни, а не только предметом узкого литературного круга.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 поэзия стали главными символами оттепели, потому что соединяли художественную новизну с массовым читательским и зрительским интересом.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символы литературной оттепели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легко узнаётся по переполненным залам поэтических вечеров, где стихи звучали как общественное событие. Для иллюстраций подходят портреты поэтов-шестидесятников и кадры живой аудитории.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характерны журнальные обложки, тонкие книжные серии и домашнее чтение новых текстов. Эти образы передают ощущение открытия, когда литература входила в повседневность 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5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завершения литературной оттепели
</a:t>
            </a:r>
            <a:endParaRPr lang="en-US" sz="2125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постепенного ужесточения культурной политики во второй половине 1950-х — начале 1960-х годов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1010688"/>
            <a:ext cx="277500" cy="22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44667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6740" y="3818450"/>
            <a:ext cx="213300" cy="28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оттепели для русской литературы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снова поставила в центр не абстрактного героя-носителя идеи, а живого человека с памятью, сомнениями и нравственным выбором, что изменило саму меру художественной правды.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оттепели подготовил почву для деревенской прозы и более смелого разговора о жизни страны, расширив тематический и стилевой диапазон последующей литературы.
</a:t>
            </a:r>
            <a:endParaRPr lang="en-US" sz="1013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дискуссия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поэтические вечера превратились в пространство обсуждения, где литература стала частью общественного разговора, а не только предметом чтения дома.
</a:t>
            </a:r>
            <a:endParaRPr lang="en-US" sz="102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перспектива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сворачивания послаблений опыт оттепели сохранился в культурной памяти как пример честного слова, на который ориентировались новые поколения авторов.
</a:t>
            </a:r>
            <a:endParaRPr lang="en-US" sz="10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оттепель часто ассоциируется с ощущением открытия: новые имена, смелые темы и тексты, которые раньше были недоступны или почти не обсуждались публично.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в читательской памяти и школьном восприятии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запоминаются Солженицын, Евтушенко и Твардовский: их имена связаны с журналами, дискуссиями и вопросом о том, что такое правда в литературе.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эта эпоха показывает, что литература может выходить за рамки лозунга и изображать жизнь сложнее, глубже и человечнее, чем требует идеология.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ученика оттепель важна как урок ответственности писателя и читателя: честное слово требует смелости, а свобода искусства всегда имеет исторические границы.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Оттепель: свобода, которая изменила литературу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 не дала полной свободы, но изменила саму литературу: вернула доверие к личности, памяти и честному слову, открыв путь новым темам, жанрам и читательским ожиданиям.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2026-05-20T00:56:29Z</dcterms:created>
  <dcterms:modified xsi:type="dcterms:W3CDTF">2026-05-20T00:56:29Z</dcterms:modified>
</cp:coreProperties>
</file>