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и Средняя Азия: соседство, история и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соседние миры веками обменивались людьми, товарами и идеями.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связей между Ираном и Средней Азией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лежит к югу от Каспия, а Казахстан, Узбекистан, Туркменистан, Кыргызстан и Таджикистан образуют его северных соседей. Между ними тянутся пути через степи, пустыни, горы и оазисы — и именно дороги долго определяли связь регионов.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культурный след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культура долго влияла на соседние земли через язык, книги, дворцовую традицию и городскую жизнь. Поэтому история Ирана и Средней Азии тесно переплетается и сегодня.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Тимуридов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Средней Азии сильное влияние приобрели Тимуриды. Их власть сделала Самарканд и другие города центрами ремёсел, науки и архитектуры, заметными на всём пространстве региона.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Сасанидское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важную роль сыграло государство Сасанидов. Оно укрепляло города, следило за сбором налогов и поддерживало торговые связи, которые доходили далеко за пределы Иранского нагорья.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древности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землях современного Ирана и части Средней Азии возникали крупные державы, включая Ахеменидскую. Они объединяли разные народы, устанавливали порядок и связывали отдалённые области дорогами.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государства на территории региона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связей Ирана и Средней Азии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 показывает, как менялись формы взаимодействия между регионами.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и караванные города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Мерв и Нишапур — узлы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останавливались в Мерве и Нишапуре, где можно было отдохнуть, пополнить запасы и обменять товар. Эти города соединяли рынки, мастерские и учёных людей, поэтому здесь особенно быстро распространялись новости и знания.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Бухара и Самарканд — города встреч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Бухара и Самарканд привлекали купцов из разных стран. Здесь рядом с базарами работали медресе, библиотеки и мастерские, а на улицах можно было увидеть ткани, специи, металлы и книги, привезённые издалека.
</a:t>
            </a:r>
            <a:endParaRPr lang="en-US" sz="10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литература и образование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Медресе как центры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медресе изучали не только религию, но и математику, астрономию, медицину и философию. Поэтому такие школы были важны для образования, а не только для духовной подготовки.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которых читали в 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Средней Азии хорошо знали Фирдоуси, Саади и Хафиза. Их стихи читали не только для красоты языка, но и как источник мудрых мыслей о жизни и человеке.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Таджикский и персидская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Таджикский язык относится к персидской группе языков. Это подчёркивает глубокую историческую близость народов, живших по соседству и использовавших схожие культурные и литературные формы.
</a:t>
            </a:r>
            <a:endParaRPr lang="en-US" sz="999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язык в регионе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язык веками был важен для науки, двора и торговли на большом пространстве от Ирана до Средней Азии. Он помогал людям разных земель понимать друг друга в городах и при дворах.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духовная жизнь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 регионе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распространения ислама большая часть жителей Ирана и Средней Азии приняла новую религию. Она стала частью повседневной жизни, календаря, праздников и общественных традиций.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Суфийские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заметными были суфийские традиции в Нишапуре, Мерве и Бухаре. Здесь духовные учителя влияли не только на верующих, но и на развитие литературы, музыки и общинной жизни.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верования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ислама в Иране и части Средней Азии широко был распространён зороастризм. Поэтому в регионе сохранились древние легенды, символы и памятники, связанные с ранней религиозной историей.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веры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региона формировались слоями: одни обычаи исчезали, другие переходили в новые формы. Это объясняет, почему здесь рядом существуют памятники разных эпох и верований.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торговля Ирана со странами Средней Азии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сильнее там, где есть удобные железные дороги, погранпереходы и маршрут к морским портам.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Казахстан, Узбекистан и Туркменистан выглядят как главные партнёры; для Кыргызстана и Таджикистана важнее точечные, но устойчивые поставки.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о региональной торговле и транспортной связанности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сотрудничества по странам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каждая страна особенно важна для взаимодействия с Ираном.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различаются роли стран: одни важны для перевозок и ресурсов, другие — для рынка, образования и культурных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региональному сотрудничеству и торговым обзорам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 между Ираном и Средней Азией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Север—Юг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коридор Север—Юг помогает сократить путь между северными и южными рынками. Он делает перевозки быстрее и снижает зависимость от долгих обходных маршрутов.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морям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даёт странам Средней Азии доступ к Персидскому заливу и Индийскому океану. Это особенно важно для поставок товаров, которым нужны быстрые и удобные морские маршруты.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КТI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Казахстан—Туркменистан—Иран связывает сухопутные маршруты региона. Для бизнеса это означает меньше перегрузок, более предсказуемые сроки доставки и удобный транзит.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Бендер-Аббас и Чабахар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через Туркменистан к портам Бендер-Аббас и Чабахар расширяют выбор направлений. Они важны для торговли, когда нужно быстро доставить груз к морю и дальше по 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природные ресурсы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Ирана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располагает крупными запасами нефти и природного газа, поэтому играет заметную роль на энергетической карте региона. Эти ресурсы поддерживают внутреннюю экономику и делают страну важным партнёром для соседей.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Средней Азии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Средней Азии богаты газом, ураном, металлами и гидроэнергией. Разные природные богатства дополняют друг друга и создают основу для обмена сырьём, электричеством и промышленной продукцией.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кооперация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странами используются взаимные поставки, совместные проекты и соглашения о транзите. Это позволяет не только продавать ресурсы, но и распределять их туда, где они нужны в определённый сезон.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и ЛЭП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по трубопроводам и линиям электропередачи связывает добывающие районы с потребителями. Такие маршруты особенно важны для надёжности поставок и снижения затрат на перевозку.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реки и экологические проблемы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всё чаще обсуждают экономию воды, ремонт каналов и более аккуратное использование рек. Без таких мер экологические проблемы быстро превращаются в социальные и хозяйственные.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Ирана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восточных районах Ирана вода особенно ценна для полей, садов и повседневной жизни. Здесь природные условия напрямую влияют на то, где строят поселения и как ведут хозяйство.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 засухами, опустыниванием и дефицитом воды в бассейнах Амударьи и Сырдарьи. Из-за этого страдают урожаи, пастбища и водоснабжение населённых пунктов.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ледники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регионе зависит от рек, ледников и систем орошения. Именно они поддерживают сельское хозяйство, снабжают города и помогают сохранять жизнь в засушливых районах.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 в наши дни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поддерживаются университетами, музеями, творческими коллективами и поездками по историческим местам. Они помогают лучше понимать традиции соседей и сохранять общий культурный язык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культурные и образовательные связи важнее разовых поездок: именно они формируют долгосрочное доверие и интерес между странами.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презентации; распределение предназначено для наглядного показа основных форм обмена.
</a:t>
            </a:r>
            <a:endParaRPr lang="en-US" sz="913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стабильность региона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условие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снижается напряжённость, страны легче строят долгосрочные планы в экономике и образовании. Стабильность делает границы не барьером, а линией сотрудничества.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дорог и 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важны безопасные дороги, исправная работа пограничных пунктов и защита энергетических объектов. Без этого труднее перевозить товары, поддерживать торговлю и развивать инвестиции.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районы рядом с Афганистаном, где риск нестабильности выше. Поэтому соседние государства уделяют внимание совместным мерам безопасности и координации действий пограничных служб.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под 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начинается с охраны границ и обмена информацией. Это помогает быстрее замечать контрабанду, незаконные переходы и другие угрозы, которые могут затронуть сразу несколько стран.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дипломатии к сотрудничеству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типичных шагов, через которые страны переходят от переговоров к практическим совместным проектам.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и Иран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65132" y="2814647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связан с Ираном через Каспийское море, что облегчает перевозки без долгого сухопутного обхода. Морской путь особенно полезен для контейнеров, сырья и крупного экспорта.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76711" y="2814645"/>
            <a:ext cx="13641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маршруты помогают соединять северные районы Казахстана с иранскими направлениями на юг. Это ускоряет доставку грузов и делает перевозки более предсказуемыми.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12737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 металл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торговле заметны зерно, металл и другая промышленная продукция. Такой обмен выгоден обеим сторонам: одна страна поставляет сырьё и продукты, а другая предлагает переработку и выход к портам.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459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 порты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использует иранские порты для доступа к южным рынкам. Это уменьшает зависимость от одного маршрута и делает экспорт более устойчивым к внешним ограничениям.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5747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Транзитный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развитие логистики превращает регион в связующее звено между Евразией и Ближним Востоком. Чем лучше работают порты и железные дороги, тем выше объём обмена.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 как сосед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 остаётся важным соседом Ирана и заметным рынком для торговли. Сухопутная близость облегчает обмен товарами, поездки деловых людей и развитие приграничных связей.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 и транзит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 играет большую роль в железнодорожном сообщении и транзите газа. Его положение между соседями делает его важным участником региональных маршрутов и энергетических связей.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Кыргызстан: образование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 связан с Ираном прежде всего через образовательные и культурные контакты. Такие связи помогают молодёжи узнавать историю региона и участвовать в совместных проектах.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Таджикистан: вода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Таджикистан сотрудничает с Ираном по вопросам воды, энергии и культуры. Общие интересы особенно заметны там, где нужно разумно использовать природные ресурсы и поддерживать развитие горных районов.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Узбекистан, Туркменистан, Кыргызстан и Таджикистан
</a:t>
            </a:r>
            <a:endParaRPr lang="en-US" sz="29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Монеты, рукописи и память о людях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 Мерва и Нишапура хранятся монеты, рукописи и предметы быта, которые рассказывают о повседневной жизни прошлого. Они помогают понять, как люди писали, считали, верили и обменивались знаниями. Эти находки превращают историю региона в живую и наглядную картину.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 и мозаика древних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Самарканде и Бухаре сохранились ансамбли, где ярко видны купола, орнаменты и сложная мозаика. Такие памятники напоминают о времени, когда города были центрами науки, ремёсел и торговли. Через архитектуру можно почувствовать, как тесно переплетались традиции Ирана и Средней Азии.
</a:t>
            </a:r>
            <a:endParaRPr lang="en-US" sz="990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общей истории в памятниках и музеях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объединяет регион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региона складываются из прошлого и настоящего: от старых городов и книг до современных дорог, портов и совместных решений по воде.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остаётся главной опорой, но развитие логистики быстро усиливает практическое сотрудничество между странами.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презентации; значения отражают относительную значимость факторов для наглядного сравнения.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и Средняя Азия: связь через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и Средняя Азия объединяют древние государства, общая культура, торговые пути и современные транспортные коридоры. Эти связи помогают странам сохранять наследие и строить сотрудничество на будущее.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2026-06-02T06:02:47Z</dcterms:created>
  <dcterms:modified xsi:type="dcterms:W3CDTF">2026-06-02T06:02:47Z</dcterms:modified>
</cp:coreProperties>
</file>