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организмов: знакомство с природой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существуют миллионы видов, каждый уникален и важен.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более 3,5 миллиардов лет назад и эволюционировала в множество форм. Это разнообразие поддерживает природный баланс и устойчивость экосистем.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разнообразия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живых организмов и их ключевые характеристики
</a:t>
            </a:r>
            <a:endParaRPr lang="en-US" sz="2326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простейшие одноклеточные, первые живые существа на планете, играют важную роль в биохимических процессах.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осуществляют фотосинтез, производят кислород и служат основой пищевых цепей.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обладают сложным строением и способностью активно перемещаться для поиска пищи и защиты.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 разлагающейся органикой, а протисты — в основном одноклеточные водные организмы, включающие разнообразные формы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составляют основную часть описанных видов, обеспечивая разнообразие форм и функций.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животных объясняет сложность и разнообразие природных экосистем.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каталога видов,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видов каждого царства в общем многообразии
</a:t>
            </a:r>
            <a:endParaRPr lang="en-US" sz="26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существуют уже более трёх миллиардов лет и считаются самыми древними живыми организмами на Земле. Они адаптируются к самым разным условиям, от горячих источников до глубин океанов.
</a:t>
            </a:r>
            <a:endParaRPr lang="en-US" sz="983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бактерий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круговороте веществ, восстанавливая питательные элементы и поддерживая жизнедеятельность экосистем на планете.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для экологии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микробы обитают в почве, воде и теле человека. Внутренняя микрофлора поддерживает здоровье и помогает перевариванию пищи, а в природе бактерии способствуют разложению органики.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природе и организме человека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бактерий: древние и незаметные участники природы
</a:t>
            </a:r>
            <a:endParaRPr lang="en-US" sz="23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солнечный свет и синтезируют пищу, выделяя кислород, что поддерживает дыхание большинства живых организмов.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и жильём для животных и человека, а также участвуют в защите окружающей среды от загрязнений.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свыше 390 тысяч видов растений, формирующих различные экосистемы: леса, луга, поля и другие природные сообщества.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производители и основа 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занимают доминирующее положение, составляя около 75% всех животных видов.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высокий видовой состав насекомых отражает их важность в экосистемах и адаптивные возможности.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Международного союза охраны природы, 2023
</a:t>
            </a:r>
            <a:endParaRPr lang="en-US" sz="123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животных: численность видов по классам
</a:t>
            </a:r>
            <a:endParaRPr lang="en-US" sz="24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включают плесневые, дрожжи и шляпочные виды, всего более 100 тысяч. Они распространены во всех экосистемах и играют важную экологическую роль.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грибного царства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 для выпечки хлеба, приготовления антибиотиков и других лекарств, а также в биотехнологиях, благодаря их способности разлагать органику.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производстве и медицине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природе и жизни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разнообразные одноклеточные и колониальные организмы, включая амёб и водоросли, обитающие преимущественно в воде.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пищевых цепях, участвуя в питании других организмов и образуя сложные симбиотические связи.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 вызывают болезни, например, малярию, что делает их объектом медицинских исследований.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важные обитатели водной среды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развивают стратегии выживания при высоких температурах, засухе и холоде. К примеру, верблюд накапливает воду для длительного периода без питья.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экстремальным условиям
</a:t>
            </a:r>
            <a:endParaRPr lang="en-US" sz="1307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сохраняют влагу и защищаются колючками, а у акул обтекаемая форма тела обеспечивает быстрое движение в воде.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формы и функции
</a:t>
            </a:r>
            <a:endParaRPr lang="en-US" sz="144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 разных средах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включает реки, озёра и океаны, где живут рыбы, водоросли и многие одноклеточные организмы, приспособленные к жизни в воде с её давлением и составом.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охватывает леса, луга и пустыни, где растения и животные адаптируются к воздушному дыханию и изменчивым климатическим условиям.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 населена микроорганизмами, насекомыми и мелкими животными, здесь важна способность к добыче питательных веществ в плотной и сложной структуре почвы.
</a:t>
            </a:r>
            <a:endParaRPr lang="en-US" sz="1338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внутри других организмов включает паразитов и симбионтов, которые живут внутри тканей или органов хозяев, развивая специальные приспособления для такого образа жизни.
</a:t>
            </a:r>
            <a:endParaRPr lang="en-US" sz="1386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организмов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иерархии в систематике живых существ для точного определения и сравнения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классификация живых организмов — от общего к частному
</a:t>
            </a:r>
            <a:endParaRPr lang="en-US" sz="1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содержит свыше 40 000 видов, находящихся под угрозой исчезновения из-за утраты мест обитания, браконьерства и изменения климата, что нарушает целостность экосистем.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угрожаемых животных — амурский тигр, снежный барс и европейский зубр, нуждающиеся в эффективных мерах охраны и восстановлении их популяций для выживания видов.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виды: Проблемы и примеры
</a:t>
            </a:r>
            <a:endParaRPr lang="en-US" sz="26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представители разных царств с указанием среды обитания, демонстрируя разнообразие форм жизни и среды их существования.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жизненных форм позволяет экосистемам поддерживать свои функции и приспосабливаться к различным условиям окружающей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биологии живых организмов
</a:t>
            </a:r>
            <a:endParaRPr lang="en-US" sz="135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формы: основные примеры в разных царствах
</a:t>
            </a:r>
            <a:endParaRPr lang="en-US" sz="23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являются автотрофами, они синтезируют органические вещества с помощью фотосинтеза, используя солнечный свет и атмосферный углекислый газ.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протисты отличаются пластичностью питания: некоторые из них осуществляют фотосинтез, другие используют готовую органику, что даёт им широкие экологические возможности.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— гетеротрофы, получают энергию, потребляя уже готовые органические вещества, что отражает их разнообразные пищевые стратегии.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питания среди организмов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залог устойчивости экосистем
</a:t>
            </a:r>
            <a:endParaRPr lang="en-US" sz="2621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обеспечивает устойчивость природных систем, позволяя им адаптироваться и восстанавливаться после неблагоприятных воздействий.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стабильность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уменьшает вероятность полного разрушения экосистем при болезнях или стихийных бедствиях, сохраняя природное равновесие.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 катастроф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выполняют разные экологические роли: опылители, разлагатели и хищники, поддерживая сложные цепочки питания и круговорот веществ.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разнообразие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сокращает площади естественных экосистем, ведёт к исчезновению множества видов и нарушает природный баланс. Многие животные теряют места для питания и размножения.
</a:t>
            </a:r>
            <a:endParaRPr lang="en-US" sz="1015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потеря среды обитания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сохранять редкие виды и поддерживать природные сообщества, служит платформой для научных исследований и экологического образования.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роль заповедников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разнообразие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открытия и современные биотехнологии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 вдохновляет открытия в медицине, например, получение антибиотиков из плесневых грибов, что спасает жизни людей.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позволяют создавать новые сорта растений с повышенной устойчивостью к болезням и неблагоприятным условиям.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Консервация биологических материалов — банки семян и клеток обеспечивают сохранение редких видов для будущих поколений и восстановительных программ.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свойства микроорганизмов и растений для разработки экологичных технологий и улучшения качества жизни человека.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23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достигает длины до 33 метров и веса около 150 тонн, являясь крупнейшим животным на планете. Его размеры удивляют и вдохновляют учёных и любителей природы.
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3255579"/>
            <a:ext cx="195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океанов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58032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бамбука могут расти более 30 метров в высоту, быстрее многих деревьев, что делает их уникальными среди травянистых растений.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0326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— самая высокая трава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29414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Mycoplasma — одни из мельчайших организмов размером всего 0,2–0,3 микрона, они обладают самым упрощённым набором генов, что интересно для биологии и медицины.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29415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Mycoplasma — минималист среди бактерий
</a:t>
            </a:r>
            <a:endParaRPr lang="en-US" sz="1187" dirty="0"/>
          </a:p>
        </p:txBody>
      </p:sp>
      <p:sp>
        <p:nvSpPr>
          <p:cNvPr id="15" name="Text 6"/>
          <p:cNvSpPr txBox="1"/>
          <p:nvPr/>
        </p:nvSpPr>
        <p:spPr>
          <a:xfrm>
            <a:off x="6678501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секвойи живут более 3000 лет и достигают гигантских размеров, оставаясь символом долголетия и устойчивости в природе.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8502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— долгожитель среди растений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Занимательные примеры из мира живых организмов
</a:t>
            </a:r>
            <a:endParaRPr lang="en-US" sz="25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многообразия — залог благополучия планеты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баланс и стабильность экосистем, является источником ресурсов и знаний. Его охрана — наш вклад в будущее природы и человечества.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2026-05-09T10:34:01Z</dcterms:created>
  <dcterms:modified xsi:type="dcterms:W3CDTF">2026-05-09T10:34:01Z</dcterms:modified>
</cp:coreProperties>
</file>