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Пифагора: одна из главных формул геометрии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формула для прямоугольного треугольника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5994" y="360000"/>
            <a:ext cx="233201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древних измерений к школьной формуле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носит имя Пифагора, но её соотношения знали ещё в Древнем Вавилоне и Египте. Позднее Евклид дал ей строгое доказательство, и формула стала важной частью школьной геометрии.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40575" y="457194"/>
            <a:ext cx="41433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треугольник и его элементы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096875" y="2446397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треугольник отличается тем, что один из его углов равен 90°. Именно этот угол делает фигуру удобной для измерений, построений и применения теоремы Пифагора.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096875" y="2160300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96875" y="4279947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Сторона, лежащая напротив прямого угла, называется гипотенузой. Она всегда самая длинная в треугольнике и в теореме Пифагора обозначается буквой c.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096875" y="3993850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Гипотенуза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096875" y="3363172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стороны, которые образуют прямой угол, называются катетами. Они обычно меньше гипотенузы и в формуле обозначаются буквами a и b, если стороны нужно записать кратко.
</a:t>
            </a:r>
            <a:endParaRPr lang="en-US" sz="990" dirty="0"/>
          </a:p>
        </p:txBody>
      </p:sp>
      <p:sp>
        <p:nvSpPr>
          <p:cNvPr id="14" name="Text 7"/>
          <p:cNvSpPr txBox="1"/>
          <p:nvPr/>
        </p:nvSpPr>
        <p:spPr>
          <a:xfrm>
            <a:off x="5096875" y="3077075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Катеты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9875" y="2141037"/>
            <a:ext cx="8424000" cy="26407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Обозначения в формуле a² + b² = c²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59625" y="1387225"/>
            <a:ext cx="25401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записи теоремы катеты чаще всего обозначают буквами a и b, а гипотенузу — буквой c. Такое обозначение помогает быстро подставлять числа в формулу.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459600" y="1072599"/>
            <a:ext cx="25401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сторон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164856" y="1387225"/>
            <a:ext cx="25401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 формулой обычно изображают прямоугольный треугольник с подписями сторон и квадратами на них. Такой рисунок наглядно показывает, откуда берётся равенство.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6164831" y="1072599"/>
            <a:ext cx="25401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на рисунке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312244" y="1387225"/>
            <a:ext cx="25401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степени 2 показывает, что число умножают само на себя. Например, 3² = 3 · 3 = 9. Это важно понимать, чтобы не перепутать квадрат со сложением.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3312219" y="1072599"/>
            <a:ext cx="25401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квадрат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неизвестную сторону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решения задачи по теореме Пифагора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500547"/>
            <a:ext cx="4684800" cy="13296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классических пифагоровых тройки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Целые числа, которые точно удовлетворяют теореме Пифагора, удобно запоминать и использовать в задачах.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трёх случаях равенство a² + b² = c² выполняется без округления, поэтому такие наборы удобны для проверки ответов и построения прямых углов.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пифагоровы тройки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квадратов сторон в тройке 3–4–5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наглядно показывает, как складываются площади квадратов на катетах и чему равна площадь на гипотенузе.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9 и 16 совпадает с 25, значит треугольник 3–4–5 полностью соответствует теореме Пифагора.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пифагорова тройка 3–4–5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503425" y="1878106"/>
            <a:ext cx="42807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11400" dirty="0"/>
          </a:p>
        </p:txBody>
      </p:sp>
      <p:sp>
        <p:nvSpPr>
          <p:cNvPr id="6" name="Text 2"/>
          <p:cNvSpPr txBox="1"/>
          <p:nvPr/>
        </p:nvSpPr>
        <p:spPr>
          <a:xfrm>
            <a:off x="4503425" y="3556288"/>
            <a:ext cx="42807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квадраты на катетах складываются и равны квадрату на гипотенузе.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1878100"/>
            <a:ext cx="3504600" cy="25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теоремы связан с площадями квадратов, построенных на сторонах прямоугольного треугольника.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360000" y="4534050"/>
            <a:ext cx="3567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теоремы Пифагора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54444" y="1279025"/>
            <a:ext cx="3429012" cy="3504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51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жизни: короткий путь по диагонали
</a:t>
            </a:r>
            <a:endParaRPr lang="en-US" sz="2851" dirty="0"/>
          </a:p>
        </p:txBody>
      </p:sp>
      <p:sp>
        <p:nvSpPr>
          <p:cNvPr id="10" name="Text 2"/>
          <p:cNvSpPr txBox="1"/>
          <p:nvPr/>
        </p:nvSpPr>
        <p:spPr>
          <a:xfrm>
            <a:off x="545600" y="1665560"/>
            <a:ext cx="4442400" cy="5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пройти 6 м в одном направлении, а затем 8 м под прямым углом, получится путь по двум сторонам прямоугольного угла. Такой случай легко представить на плане или в комнате.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45600" y="1314885"/>
            <a:ext cx="4529100" cy="2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шага под прямым углом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545600" y="4229360"/>
            <a:ext cx="4442400" cy="5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расчёты помогают понимать карты, чертежи и планы помещений. Даже без сложных измерений можно быстро оценить длину кратчайшего пути.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45600" y="3878685"/>
            <a:ext cx="4529100" cy="2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545600" y="2947460"/>
            <a:ext cx="4442400" cy="5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Пифагора показывает, что расстояние по диагонали между начальной и конечной точками равно 10 м. Прямая линия всегда короче пути по двум перпендикулярным отрезкам.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545600" y="2596785"/>
            <a:ext cx="4529100" cy="2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Диагональ короче маршрута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228400" cy="8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Пифагоровы тройки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Пифагорова тройка — это три целых числа, которые подходят к равенству a² + b² = c². Такие наборы особенно удобны в учебных задачах.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такое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780850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Запоминание нескольких пифагоровых троек экономит время и снижает число ошибок. Они помогают сразу увидеть, может ли треугольник быть прямоугольным.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780850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их важно знать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640567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числа используют при черчении, строительных разметках и проверке прямых углов. Если тройка известна заранее, решение задачи становится заметно проще.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640567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применяют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2500283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тройки — 3–4–5, 5–12–13, 8–15–17 и 7–24–25. Они часто встречаются в школьной геометрии и помогают быстрее проверять вычисления.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500283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примеры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сравниваются известные пифагоровы тройки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числа в тройке, тем заметнее растут площади квадратов на сторонах треугольника.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сумма квадратов катетов равна квадрату гипотенузы, значит формула работает без исключений.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пифагоровы тройки: 3–4–5, 5–12–13, 8–15–17, 7–24–25.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81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прямоугольного треугольника по сторонам
</a:t>
            </a:r>
            <a:endParaRPr lang="en-US" sz="2481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алгоритм: сравнение квадратов сторон в прямоугольном треугольнике.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появилась обратная теорема Пифагора
</a:t>
            </a:r>
            <a:endParaRPr lang="en-US" sz="3034" dirty="0"/>
          </a:p>
        </p:txBody>
      </p:sp>
      <p:sp>
        <p:nvSpPr>
          <p:cNvPr id="10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треугольника измеряют все три стороны и выбирают самую длинную. Она рассматривается как возможная гипотенуза.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сторон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112209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сравнивают сумму квадратов меньших сторон с квадратом самой длинной стороны. Если числа совпадают, возникает важный вывод.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112209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равенства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610568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о прямом угле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610568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a² + b² = c² означает, что треугольник прямоугольный. Это позволяет находить прямой угол без транспортира.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9875" y="2141037"/>
            <a:ext cx="8424000" cy="26407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теорема Пифагора встречается в жизни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59625" y="1387225"/>
            <a:ext cx="25401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помогает вычислять диагонали комнат, проёмов и рам, а также проверять прямые углы при разметке. Это особенно полезно при работе с крышей, плиткой и чертежами.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459600" y="1072599"/>
            <a:ext cx="25401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и ремонт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164856" y="1387225"/>
            <a:ext cx="25401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движении по двум перпендикулярным направлениям теорема показывает кратчайшее расстояние между точками. Поэтому она встречается в навигации, моделировании и расчётах для экранов и деталей.
</a:t>
            </a:r>
            <a:endParaRPr lang="en-US" sz="893" dirty="0"/>
          </a:p>
        </p:txBody>
      </p:sp>
      <p:sp>
        <p:nvSpPr>
          <p:cNvPr id="12" name="Text 5"/>
          <p:cNvSpPr txBox="1"/>
          <p:nvPr/>
        </p:nvSpPr>
        <p:spPr>
          <a:xfrm>
            <a:off x="6164831" y="1072599"/>
            <a:ext cx="25401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 и техника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312244" y="1387225"/>
            <a:ext cx="25401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плане квартиры или участка формула позволяет быстро найти диагональ между двумя точками. Так удобнее проверять размеры, когда линейкой нельзя измерить нужный отрезок напрямую.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3312219" y="1072599"/>
            <a:ext cx="25401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 на плане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2100" y="925565"/>
            <a:ext cx="4684800" cy="164656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3296100" cy="20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решении задач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571750"/>
            <a:ext cx="32961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 стороны треугольника, затем аккуратно выполняют вычисления и только после этого записывают ответ.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02100" y="4423200"/>
            <a:ext cx="46848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2100" y="3337825"/>
            <a:ext cx="34308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не с формулой, а с невнимательностью: важно соблюдать порядок действий и помнить, что гипотенуза всегда длиннее катета.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решения типовой задачи по теореме Пифагора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следующий шаг опирается на предыдущий, поэтому пропуск этапа сразу повышает риск ошибки.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Чёткая последовательность делает решение понятным: от выбора сторон до проверки ответа проходит один логичный путь.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алгоритм решения задач по теореме Пифагора.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3642" y="3023153"/>
            <a:ext cx="464400" cy="46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99264" y="3023153"/>
            <a:ext cx="464400" cy="46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48529" y="1034740"/>
            <a:ext cx="290250" cy="46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 и расстояние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825262" y="4096525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координат по оси x образует один катет прямоугольного треугольника. Он показывает, насколько точки смещены вправо или влево.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825112" y="3543725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Горизонтальный сдвиг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300884" y="4096525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между точками находят как гипотенузу. Поэтому теорема Пифагора лежит в основе формулы расстояния в координатной геометрии.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300734" y="3543725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расстояния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063075" y="2108113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координат по оси y образует второй катет. Он показывает, насколько точки находятся выше или ниже друг друга на плоскости.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062925" y="1555312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Вертикальный сдвиг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в истории математики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Задолго до Пифагора древние вавилоняне уже знали примеры чисел, связанных с прямоугольными треугольниками. На глиняных табличках встречаются аккуратные вычисления, похожие на современные школьные задачи. Это показывает, что интерес к таким соотношениям возник очень рано.
</a:t>
            </a:r>
            <a:endParaRPr lang="en-US" sz="111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Вавилонские таблицы и числа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Египетские измерители земли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Древнем Египте умение строить прямые углы было важно для разметки полей и построек. Верёвки с узлами и практические измерения помогали получать точные линии. На рисунке легко представить мастера, чертёж и рабочий инструмент.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в «Началах» Евклида теорема получила строгое доказательство и стала частью классической геометрии. Именно тогда она обрела привычный вид, который сегодня видят в учебниках. Современный учебник продолжает длинную историю древнего открытия.
</a:t>
            </a:r>
            <a:endParaRPr lang="en-US" sz="1137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Евклид и школьная формула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применяются квадратные соотношения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реальных задачах формула чаще всего нужна для нахождения диагоналей, расстояний и размеров по чертежу или карте.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полезна сразу в нескольких областях, потому что помогает быстро переводить прямоугольное движение в точное расстояние.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 прикладные примеры использования теоремы Пифагора.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Пифагора полезна не только в 8 классе: она учит точно измерять, проверять построения и понимать пространство. Поэтому формула a² + b² = c² остаётся одной из главных в геометрии.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Формула, которая работает везде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2026-05-29T05:08:14Z</dcterms:created>
  <dcterms:modified xsi:type="dcterms:W3CDTF">2026-05-29T05:08:14Z</dcterms:modified>
</cp:coreProperties>
</file>