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Изергиль»: человек, свобода и цена подвига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Горького о свободе, гордыне и нравственном выборе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романтика Горького и смысл рассказа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создан в 1890-е годы, когда Горький вырабатывал романтическую поэтику с яркими контрастами, исключительными героями и легендарным сюжетом. Через судьбы Ларры, Данко и Изергиль писатель размышляет о ценности личности и цене выбора.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повествование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легенды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беседы звучат истории о Ларре и Данко, раскрывающие два противоположных понимания свободы и человеческого достоинства.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слушает Изергиль в ночной атмосфере, где личный разговор сразу приобретает значение предания.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Изергиль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биография героини соединяет легенду и жизнь, а рамка повествования позволяет сопоставить разные типы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Трёхчастная структура фрагмента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рамочного рассказа, легенд и авторского вывода.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старухи Изергиль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прожитой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Изергиль вспоминает свою судьбу как череду сильных чувств, любви и свободы. В её рассказе слышится опыт человека, который прожил жизнь ярко и без оглядки.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энергия и противоречивость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старость не скрывает живости её речи и темперамента. Она остаётся романтически исключительной личностью, но вместе с тем вызывает сложное, не однозначное отношение.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и Данко: два полюса личности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в рассказе по-разному понимаются свобода, отношение к людям и нравственный смысл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утверждает себя против людей и теряет человеческий смысл; Данко раскрывает личность через служение и спасение других.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«Старуха Изергиль»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Ларре: гордыня как преступление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Совершив убийство, он отказывается отвечать перед людьми и тем самым разрывает связь с человеческим миром. В его поступке гордость переходит в нравственное преступление.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живёт как человек без внутреннего закона: он не способен ни к любви, ни к ответственности. Поэтому легенда осуждает крайний индивидуализм и духовную изоляцию.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считает себя выше общины и не признаёт ни её законов, ни права других людей на уважение. Его исключительность оборачивается не свободой, а произволом.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003" y="1779938"/>
            <a:ext cx="493523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наказания Ларры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смерть, а одиночество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наказан не быстрым концом, а вечным существованием вне людей. Его судьба превращается в мучительное и бессмысленное бессмертие.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общиной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может вернуться к человеческому миру и не находит места среди людей. Отвержение становится для него главной карой.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свобода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Мнимое право быть выше всех оборачивается внутренней пустотой. Свобода без связи с другими теряет нравственный смысл.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Обречённость на тень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не растворяется в природе и не становится частью жизни. Он существует как тень собственной гордыни и одиночества.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 в легенде о Данко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в легенде не равны по роли: одни определяют поступок, другие поддерживают его и направляют к спасению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оказываются жертвенность и любовь к людям; остальные качества усиливают подвиг и переводят его в образ нравственного примера.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«Старуха Изергиль»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Данко: подвиг во имя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 становится вождём для людей, заблудившихся в мрачном лесу. Он принимает на себя их страх, упрёки и отчаяние, не отступая от выбранного пути.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надежда почти исчезает, герой совершает крайний жест самоотдачи: вырывает из груди сердце и освещает им дорогу к выходу из тьмы.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сердца Данко ведёт людей к спасению, хотя сам герой погибает. Его смерть подчёркивает, что подвиг совершается не ради славы, а ради других.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утверждает ценность нравственного лидерства, в котором сила личности измеряется способностью жертвовать собой ради жизни и будущего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огня и света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рассказе связан с жизненной силой, верой в человека и духовным пробуждением: он не просто освещает путь, а задает направление нравственного выбора.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Тьма, напротив, обозначает страх, растерянность и безысходность, поэтому пылающее сердце Данко становится символом света, который сильнее физической смерти.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Изергиль в системе образов рассказа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трех героев помогает увидеть разные модели свободы и жизненного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Изергиль занимает середину между двумя крайностями: она живет ярко, но ее свобода не поднимается до самоотверженности Данко.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«Старуха Изергиль»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в произведении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Ларры абсолютна, но именно отсутствие границ превращает ее в жестокий произвол и полное отторжение от людей.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Изергиль свобода связана с правом выбирать, любить и проживать жизнь страстно, не подчиняясь чужой воле.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 понимает свободу как добровольную ответственность: он не отказывается от людей, а берет на себя их спасение.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свобода у Горького ценна только тогда, когда она соединена с нравственной мерой и человеческой ответственностью.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героев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отношение к людям определяет духовный итог личности в рассказе.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раннего Горького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построен как романтическая легенда: в нем важны исключительные герои, символичность событий и контраст между земным и возвышенным смыслом.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Антитезы, гиперболы и повторяющиеся образы света, тьмы, огня и холода усиливают драматизм и делают нравственный конфликт особенно отчетливым.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ночи и костра, а также эмоциональная речь персонажей создают ощущение устного предания, в котором личная история превращается в философский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рассказа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связаны между собой и образуют нравственную шкалу, по которой читатель оценивает поступки героев и их жизненные итоги.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узлы — свобода и подвиг; остальные мотивы уточняют их цену, последствия и моральную оценку.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фрагмента «Старуха Изергиль» М. Горького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0873" y="2687716"/>
            <a:ext cx="255920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4266" y="2687716"/>
            <a:ext cx="298573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фрагмента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Изергиль звучит как живой рассказ: она свободна, эмоциональна и напоминает устное предание, переданное от человека к человеку.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авторский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сдержаннее и точнее; она выстраивает резкие противопоставления и помогает выделить символический смысл каждого эпизода.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огня, света, тьмы и холода делают текст образным, напряженным и легко читаемым на уровне идей.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 и 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исповеди, предания и легендарного рассказа придает фрагменту особую выразительность и делает его удобным для школьного анализа.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изучают в 11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помогает обсуждать вопросы личности, ответственности и нравственного выбора на материале ярких и понятных образов, близких старшекласснику по эмоциональной силе.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удобен для анализа композиции, символики и авторской позиции, а главное — заставляет задуматься, что делает человека по-настоящему значимым для других.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фрагменте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сводка помогает быстро восстановить основные элементы текста перед анализом или повторением.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легендарный сюжет и философский смысл, показывая: ценность человека проверяется отношением к людям и готовностью к поступку.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 (фрагмент)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пути человека и авторский выбор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два предельных пути: разрушительную гордыню Ларры и спасительную самоотдачу Данко. Между ними — живая, противоречивая Изергиль, а автор явно выбирает любовь к людям.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2026-05-23T16:35:09Z</dcterms:created>
  <dcterms:modified xsi:type="dcterms:W3CDTF">2026-05-23T16:35:09Z</dcterms:modified>
</cp:coreProperties>
</file>