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организмов к условиям среды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приспосабливаются к миру вокруг себя?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биологам изучать адаптации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постоянно меняется: холода сменяются теплом, воды может не хватать, а рядом появляются хищники. Выживают и оставляют потомство те, у кого есть полезные признаки, закрепившиеся в ходе эволюции.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адаптация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Наследуемое приспособление
</a:t>
            </a:r>
            <a:endParaRPr lang="en-US" sz="971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 — это признак, который передаётся потомкам и помогает организму лучше жить в определённых условиях среды. Он не возникает случайно у одной особи и может сохраняться в популяции.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связаны с внешним строением: формой клюва, окраской, длиной конечностей, толщиной покровов. Такие особенности помогают добывать пищу, двигаться и защищаться от неблагоприятных условий.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органов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касаются внутренних процессов: дыхания, обмена веществ, сохранения воды и энергии. Они особенно важны тогда, когда организму нужно пережить холод, жару, голод или засуху.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организма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проявляются в действиях: миграции птиц, спячке животных, ночной активности в пустыне, осторожном поведении при опасности. Такие реакции повышают шансы на выживание.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35" y="1453800"/>
            <a:ext cx="3977279" cy="3069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и окраска как способы защиты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на фоне среды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 помогает животному сливаться с окружающей средой. Заяц-беляк зимой почти незаметен на снегу, а камбала маскируется на дне водоёма, избегая внимания хищников.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барьер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Чешуя, защитный слой кожи и другие покровы помогают организму переносить трение, сухость и механические воздействия. Чем сложнее условия, тем важнее надёжная внешняя защита.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мех, перья и толстая кожа уменьшают потери тепла, а также защищают от влаги и повреждений. У многих животных эти покровы особенно важны в суровом климате.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опасности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Предупреждающая окраска, наоборот, заметна издалека и сообщает о защите или ядовитости. Такой способ используют осы и божьи коровки, отпугивая возможных врагов яркими цветами.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адаптаций у организмов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животное или растение обычно сочетает несколько приспособлений сразу, поэтому успех в природе зависит не от одного признака, а от их набора.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встречаются чаще, но физиологические и поведенческие не менее важны для выживания в конкретной среде.
</a:t>
            </a:r>
            <a:endParaRPr lang="en-US" sz="1345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«Адаптации организмов к условиям среды»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к холоду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северных животных густой мех, плотные перья или толстый слой жира уменьшают потерю тепла. Такие признаки особенно важны для песца, тюленя и белого медведя.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покров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уши, короткие хвосты и компактное тело уменьшают площадь, через которую уходит тепло. Поэтому организм медленнее остывает в морозную погоду и сильный ветер.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выступающих частей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впадают в спячку или длительное оцепенение. В это время они почти не питаются и не тратят лишнюю энергию, пережидая неблагоприятный сезон.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у многих видов снижается обмен веществ, а движения становятся менее активными. Это помогает экономить энергию, когда пищи мало и условия становятся особенно суровыми.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процессов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662" y="1779938"/>
            <a:ext cx="493523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приспосабливаются к жаре и засухе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пустынные животные выходят на поиски пищи ночью, когда воздух прохладнее. Это снижает перегрев и помогает тратить меньше воды на охлаждение организма.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 и укрытия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животные прячутся в норах, под камнями или в тени растений. Такое поведение защищает от солнца и уменьшает испарение влаги с поверхности тела.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влаги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ящериц, насекомых и мелких млекопитающих уменьшены потери воды. Организм дольше сохраняет влагу, если выделяет её экономно и не перегревается без необходимости.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пустынь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окраска и длинные конечности помогают меньше нагреваться и быстрее передвигаться по горячей поверхности. У верблюда дополнительно есть особенности обмена веществ и запас жира.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приспособленность в популяции
</a:t>
            </a:r>
            <a:endParaRPr lang="en-US" sz="2769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полезный признак закрепляется в нескольких поколениях под действием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 засухе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кактусов мясистый стебель накапливает воду, а листья превращены в колючки. Это уменьшает испарение и помогает растению переживать длительную засуху.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после дождя очень быстро прорастают, цветут и образуют семена. Они успевают завершить развитие, пока в почве ещё есть доступная влага.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жизненный цикл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кожица и восковой налёт на листьях уменьшают испарение. Благодаря этому растение дольше сохраняет влагу и меньше страдает от палящего солнца и сухого ветра.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листьев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степей и пустынь корни часто уходят глубоко в почву или сильно разрастаются в стороны. Так они получают воду даже там, где верхний слой быстро высыхает.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влаги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адаптаций у животных и растений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организмы приспосабливаются к среде по-своему, но цель у этих признаков одна — выживание.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результат — успешная жизнь в среде — достигается разными признаками: защитой, сохранением тепла, экономией воды и удобством движения.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«Адаптации организмов к условиям среды»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699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и покой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99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животных в неблагоприятный сезон резко снижается активность: они впадают в спячку или оцепенение. Это помогает пережить холод и нехватку пищи, почти не расходуя энергию.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2130463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веществ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130466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может замедлять обмен веществ, уменьшать частоту дыхания и сердцебиения. Такие изменения снижают потребность в кислороде, пище и энергии, когда условия становятся слишком тяжёлыми.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38041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воды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041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жары и засухи особенно важно меньше терять влагу. Многие животные уменьшают потоотделение, выделяют более концентрированную мочу и дольше сохраняют запасы воды в организме.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54773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773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реакции помогают поддерживать постоянную температуру тела. У млекопитающих усиливается теплопродукция, а у многих видов изменяется кровообращение, чтобы сократить потери тепла.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71505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выживания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1505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приспособления особенно заметны у рыб, птиц и млекопитающих. Они позволяют переживать холод, жару, голод и временную нехватку воды без серьёзного ущерба для организма.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среды влияют на количество адаптаций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среды требуют разных способов приспособления, поэтому у видов из суровых мест обычно больше заметных признаков выживания.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труднее среда, тем больше выраженных адаптаций нужно организму для сохранения жизни и размножения.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«Адаптация организмов к условиям среды»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6971" y="1470923"/>
            <a:ext cx="2599800" cy="147000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выбирают время, когда опасность меньше и легче найти пищу. Одни активны ночью, другие днём, а некоторые переходят к сумеречному образу жизни.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времени активности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 в тёплые края, когда становится холодно и меньше корма. Такие сезонные перемещения помогают избежать голода и пережить неблагоприятный период.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и миграции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держатся косяками, а некоторые звери собираются в стаи или колонии. Совместное поведение облегчает защиту, поиск пищи и обнаружение хищника заранее.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поведение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поведенческие адаптации тоже важны: одежда, жильё, отопление и укрытия помогают переживать холод, ветер и жару, хотя организм у человека менее защищён природными покровами.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человека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угрозе многие животные затаиваются, замирают или прячутся в укрытиях. Это уменьшает шанс быть замеченными и повышает вероятность спастись от нападения.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Скрытность при опасности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разных средах: как выглядят приспособления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Океан: скорость и тепло
</a:t>
            </a:r>
            <a:pPr algn="ctr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 легко движется в воде благодаря обтекаемому телу, а слой жира помогает сохранять тепло. Такие признаки важны там, где нужно быстро плыть и не терять энергию на охлаждение. В морской среде особенно ценятся скорость, теплоизоляция и точное движение.
</a:t>
            </a:r>
            <a:endParaRPr lang="en-US" sz="93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устойчивость на склонах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горных козлов и серн крепкие копыта и хорошее равновесие, поэтому они уверенно держатся на камнях и крутых уступах. В горах выживает тот, кто умеет быстро перемещаться по неровной поверхности и избегать падений.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Почва: скрытая жизнь крота
</a:t>
            </a:r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приспособлен к жизни под землёй: у него сильные передние лапы, короткая шерсть и слабое зрение. Зато он отлично роет ходы, находит пищу в почве и почти не нуждается в свете.
</a:t>
            </a:r>
            <a:endParaRPr lang="en-US" sz="10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 свету и тени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листья меняются в зависимости от освещённости и условий жизни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листьев помогает растениям получать свет и одновременно защищаться от перегрева или избытка влаги.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адаптаций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не везде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признак приносит пользу только в определённых условиях. То, что помогает выживать в холоде, может стать помехой в жаркой или сухой среде.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адаптация связана с конкретным местом обитания и образом жизни. Поэтому у разных видов формируются разные наборы приспособлений, а универсальных решений почти не бывает.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мех отлично сохраняет тепло в мороз, однако в жарком климате он мешает отдавать лишнее тепло и может перегревать организм.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окраска зимой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белая окраска скрывает животное на снегу, но летом делает его заметнее для хищников. Поэтому один и тот же признак не бывает выгодным круглый год.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организмы экономят ресурсы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приспособления помогают не тратить лишнее: одни уменьшают испарение, другие снижают активность или делают животное менее заметным для врагов.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 повышает шансы выжить, особенно когда в среде мало воды, тепла, пищи или есть опасные хищники.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«Адаптация организмов к условиям среды»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9546" y="2687716"/>
            <a:ext cx="298573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знания об адаптациях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люди отбирают растения и животных с полезными признаками. Это позволяет получать более урожайные, выносливые и устойчивые к условиям формы.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приспособлений организмов помогает лучше понимать работу тела, реакцию на холод, жару и нехватку воды. Эти знания полезны при создании методов профилактики и лечения.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оценивают, какие виды смогут пережить изменение климата, а какие особенно уязвимы. Это важно для прогнозов и охраны природных сообществ.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 адаптациях помогают сохранять места обитания животных и растений, чтобы не нарушать условия, к которым они приспособлены. Без этого виды легче исчезают.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формирует адаптации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условия среды влияют на отбор и закрепление полезных признаков в 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 — ключ к жизни в природе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делают организм приспособленным к своей среде и помогают выживать, размножаться и сохранять вид. Чем точнее связь с условиями жизни, тем успешнее организм на Земле.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2026-06-01T12:34:56Z</dcterms:created>
  <dcterms:modified xsi:type="dcterms:W3CDTF">2026-06-01T12:34:56Z</dcterms:modified>
</cp:coreProperties>
</file>