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галактик: обзор ключевых тем астрономии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гравитационно связанные структуры раскрывают тайны Вселенной.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открытия до современных исследований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выделение скоплений галактик открыло новый класс объектов. Сегодня изучают природу темной материи, динамику и роль этих структур в эволюции космоса.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скопление галактик?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единство тысяч галактик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объединяет сотни и тысячи галактик, связанных силой гравитации. Его размеры достигают нескольких мегапарсек, а масса — сотен триллионов солнечных масс.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компонентов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галактик, в составе присутствует горячий межгалактический газ и темная материя, которые влияют на развитие и стабильность структуры.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распределения внутри 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изображение показывает распределение галактик, газа и темной материи, подчеркивая их взаимозависимость во всём объёме скопления.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и звёздные массы составляют около 5% общей массы, определяя видимую структуру.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межгалактический газ — примерно 15%, его рентгеновское излучение помогает в изучении состава.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материя составляет около 80%, влияя на гравитационное поле и динамическое поведение системы.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скоплений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состав скопления галактик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материя доминирует, обеспечивая прочность и целостность структуры.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важнейшую роль невидимой материи в формировании гравитационного каркаса.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NASA/ESA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Девы насчитывает более 2000 галактик на расстоянии около 20 Мпк, отличается сложной внутренней архитектурой.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Кома содержит около 1000 галактик, обладает почти сферической формой и массой порядка 10^15 солнечных масс.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Персея выделяется мощным рентгеновским излучением и крупной центральной галактикой, доминирующей в структуре.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скопления галактик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 этих скоплений уникально по массе, структуре и физическим процессам, образуя разные типы космических систем.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скоплений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Компактные скопления характеризуются наличием яркой центральной галактики и плотным распределением окружения.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Рыхлые скопления имеют неоднородную структуру с множеством групп и слабее выраженной центральной доминантой.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21744"/>
            <a:ext cx="4782600" cy="15473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скоплений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параметры трёх крупных скоплений, демонстрируя разнообразие их физических свойств.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подчёркивают сложность и неоднородность масштабных космических структур.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Astrophysical Journal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эффекты искажают изображения далеких объектов, позволяя измерять массу и структуру.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Hubble Telescope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&gt;100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дуг и колец наблюдаются у многих скоплений, подтверждая присутствие и распределение темной материи.
</a:t>
            </a:r>
            <a:endParaRPr lang="en-US" sz="19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межгалактический газ и излучение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свойства газа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газа может достигать десятков миллионов Кельвинов, что делает его заметным в рентгеновском диапазоне. Он содержит основную массу барионного вещества.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проводятся с помощью космических телескопов Chandra и XMM-Newton, обеспечивающих детальные рентгеновские снимки и спектры.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температуры газа и рентгеновской светимости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температуры горячего газа связано с ростом массы скопления, что усиливает рентгеновское излучение через плотность и давление плазмы.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корреляция подтверждает, что рентгеновская яркость отражает массу и состояние горячего газа в скоплениях.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XMM-Newton, 2023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перемещаются с типичными скоростями до 1000 км/с, обусловленными гравитационным полем скопления, что обеспечивает удержание системы в пределах общей структуры.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движения галактик внутри скоплений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галактиками вызывают приливные эффекты, приводящие к формированию новых звездных скоплений и изменению морфологии отдельных галактик.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галактик способствуют слиянию и перестройке структуры скопления, стимулируя динамическую эволюцию и перераспределение массы внутри.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динамики позволяет оценить массу скопления и проследить историю его формирования, выявляя процессы аккреции и слияния.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параметры скоплений галактик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включают количество галактик, скорость движения, массу и температуру газа в различных скоплениях.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характеризуются большим разнообразием параметров, указывающим на их высокую массу и энергетическую активность.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в структуре космической паутины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занимают узлы, где пересекаются нитевидные структуры космической паутины, являясь крупными узловыми точками в масштабах Вселенной. Это объясняет их высокую концентрацию массы и энергии.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этих структур происходит благодаря гравитационному притяжению вещества вдоль филаментов, что подтверждается корреляционными наблюдениями крупномасштабного распределения галактик и газа.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массы, определяемой по видимым галактикам, и общей динамической массы подтверждает существование невидимой темной материи в скоплениях.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материя: основные подтверждения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линзирование выявляет дополнительную массу, распределённую иначе, чем видимая, что соответствует гипотезе темной материи.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эволюции и рентгеновские наблюдения согласуются только с включением темной материи, объясняющей устойчивость и динамику скоплений.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Слияния скоплений: примеры и последствия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скопления начинают взаимодействовать, гравитационно притягиваясь друг к другу, меняя собственные структуры и вызывая первые сдвиги в распределении массы.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слияния появляются мощные ударные волны, нагревающие межгалактический газ и вызывающие усиленное рентгеновское излучение.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расслоение барионного и темного вещества, как в случае скопления Пуля, где они имеют разное распределение.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нового 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более крупная, динамически уравновешенная структура с увеличенной массой и измененными морфологическими свойствами.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скопления галактик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формирования скопления с учётом гравитационного взаимодействия и эволюции материя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скоплений в космологии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постоянной Хаббла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 измеряют скорость расширения Вселенной, используя данные о распределении и массе скоплений. Это помогает уточнять параметры экспансии и возраст Вселенной.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тёмной материи 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пространственного распределения и поведения скоплений позволяет оценить долю тёмной материи и энергии, раскрывая их влияние на эволюцию космоса.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73978"/>
            <a:ext cx="275400" cy="24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скоплений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определять число галактик, их морфологию и динамику посредством фотометрии и спектроскопии.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Рентгеновская 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изучения горячего межгалактического газа и оценки температуры, плотности, а также распределения массы.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Многофизические модели симулируют эволюцию скоплений с учётом различных процессов, включая гравитацию и гидродинамику.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скоплений галактик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скоплений раскрывает фундаментальные процессы космической эволюции и природу скрытых компонентов, предоставляя ключевые данные для современной астрономии и космологии.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2026-05-08T07:20:56Z</dcterms:created>
  <dcterms:modified xsi:type="dcterms:W3CDTF">2026-05-08T07:20:56Z</dcterms:modified>
</cp:coreProperties>
</file>