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действий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слова, которые показывают, что происходит вокруг нас.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вокруг нас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их в разговорах, читаем в сказках и встречаем в учебных текстах. Эти слова делают речь понятной, живой и помогают сразу увидеть, что именно происходит.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Слово-действие отвечает на вопросы что делает? что делают? Иногда оно ещё отвечает на вопросы что делал? и что будет делать?, если нужно узнать время действия.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называет движение, работу или изменение состояния. Оно помогает понять, не просто кто есть в предложении, а что с ним происходит.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слов-действий: рисует, читает, прыгают, спит, растёт. Если слово показывает действие, его легко заметить в предложении.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слово-действие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людей вокруг нас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люди читают, пишут, поют, играют, помогают, строят и отдыхают. Эти слова помогают рассказать о самых обычных делах без лишних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форма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 может звучать по-разному: читает, читал, будет читать. Смысл остаётся понятным, а по форме видно, когда это происходит.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животных и природы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двигаются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бегают, прыгают, спят, рычат и летают. По таким словам легко представить, как ведёт себя зверь или птица.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тоже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 тоже можно говорить словами-действиями: идёт дождь, светит солнце, дует ветер. Так картина сразу становится живой и ясной.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тает снег или темнеет небо, мы тоже видим действие. Такие слова показывают, как меняется мир прямо на глазах.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становится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помогают не просто назвать предметы, а увидеть движение и перемены. Поэтому описание звучит намного интереснее.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слово-действие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чтения и разбора коротких предложений.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показывают не только движение. Они называют труд, например строит, чинит, убирает, и помогают понять, чем занят герой в рассказе.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называть слова-действия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показать чувства: радуется, грустит, удивляется, сердится. Тогда мы узнаём не только поступок, но и настроение героя.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речь и мысль: говорит, спрашивает, думает, отвечает. Сразу ясно, что персонаж не молчит, а что-то сообщает или обдумывает.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они помогают описать изменения: краснеет, тает, замерзает, растёт. Это удобно, когда нужно рассказать, как что-то меняется прямо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 — разные слова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близкие по смыслу слова помогают рассказать об одном движении по-разному: идти, шагать, топать, брести. У каждого слова свой оттенок, и рассказ звучит точнее.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герой может спокойно идти, быстро шагать или устало брести. Смысл понятен сразу, но настроение и картина меняются — вот такая хитрая сила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рисует прямо сейчас. Мы видим действие в момент речи, поэтому оно звучит особенно живо и понятно.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он рисовал раньше. Слово подсказывает, что действие уже произошло, и мы говорим о прошлом.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 он будет рисовать потом. Так видно, что действие ещё впереди, и рассказ становится точнее.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слова легко увидеть, один персонаж выполняет действие или несколько. Это делает предложение точнее и помогает не запутаться.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помогают понять, один герой действует или несколько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слово-действие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одно и то же действие в разных временах: читать — читаю — читал — буду читать.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в коротком рассказе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квартире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проснулся, потянулся и открыл окно. Потом он увидел солнечный двор, улыбнулся и быстро собрал рюкзак. Вся история занимает несколько минут, но слова-действия сразу показывают, что герой уже не спит, а готовится к новому дню.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пришла домой, положила тетради на стол и включила лампу. Она внимательно посмотрела задание, немного подумала и аккуратно написала ответ. По словам-действиям легко увидеть порядок событий, будто маленький фильм идёт прямо в тексте.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9404" y="979488"/>
            <a:ext cx="1777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найти слово-действие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делает?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задают, если один герой выполняет действие сейчас. Он помогает быстро заметить слово, которое показывает движение, работу или изменение состояния.
</a:t>
            </a:r>
            <a:endParaRPr lang="en-US" sz="1090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делают?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спрашивают, когда действующих лиц несколько. Ответ подсказывает слово, которое обозначает общее действие группы, например детей, птиц или зверей.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делал?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узнать о действии, которое уже произошло раньше. С ним легко увидеть, что событие было не сейчас, а до этого.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сделает?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нужен, чтобы найти действие, которое произойдёт потом. Он помогает точнее говорить о планах, обещаниях и будущих событиях.
</a:t>
            </a:r>
            <a:endParaRPr lang="en-US" sz="11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 слово-действие принимают слово, которое только похоже на него по смыслу. Например, бег — это не действие, а название действия, как вещь с именем.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слов-действий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письмо тоже не отвечает на вопрос что делает?. Оно называет предмет или результат, а не само действие, которое кто-то выполняет.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быстрый, весёлый, высокий описывают признак предмета. Они помогают сказать, какой он, но не рассказывают, что происходит.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заменить вопросом что делает? или что делают?, значит, это действие. Бежит, пишет, смеётся — настоящие помощники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со словами-действиями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рассматривать картинку и по очереди называть, кто что делает: кот спит, девочка рисует, птица летит. Такие задания тренируют внимание и учат быстро находить действие в 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полезно заканчивать предложения и подбирать пары слов: мяч — катится, дождь — идёт, ребёнок — прыгает. В игре слова запоминаются легче, а урок становится похожим на весёлую разминку.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слово-действие или нет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по смыслу и по вопросу: оно называет действие, предмет или признак?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такие слова сразу двигают сюжет вперёд. Герой летит, убегает, прячется, и читатель легко следит за его приключениями, словно сам бежит рядом.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в сказках и стихах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слова-действия помогают создать музыку текста. Они могут шептать, звенеть, сверкать и колыхаться, поэтому строчки становятся яркими и живыми.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тихое действие может звучать красиво и точно. Одно удачное слово иногда рисует картину лучше длинного объяснения, как настоящий словесный художник.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дорога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просыпаемся, умываемся и завтракаем почти каждый день. Эти слова легко узнать, потому что они рассказывают о знакомых делах с самого утра.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мы идём в школу, учимся, играем и возвращаемся домой. Так слова-действия помогают собрать обычный день в понятный порядок,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предложение со словом-действием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героя и действие, а затем добавляем место или время, чтобы предложение стало понятным и полным.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помогают узнать, что происходит, и отвечают на вопросы что делает? и что делают?. Они делают речь ясной, живой и очень понятной для слушателя.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2026-05-21T20:36:45Z</dcterms:created>
  <dcterms:modified xsi:type="dcterms:W3CDTF">2026-05-21T20:36:45Z</dcterms:modified>
</cp:coreProperties>
</file>