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Америки: Соединённые Штаты Америки
</a:t>
            </a:r>
            <a:endParaRPr lang="en-US" sz="3512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— крупнейшая страна Северной Америки: 9,8 млн км², свыше 330 млн жителей.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США занимают особое место в Северной Америке
</a:t>
            </a:r>
            <a:endParaRPr lang="en-US" sz="178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лежат в центральной и южной части Северной Америки и имеют территории в Арктике. Границы проходят с Канадой и Мексикой, а страна омывается Атлантическим и Тихим океанами. Такое положение даёт много транспортных путей и природного разнообразия.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США на карте материка
</a:t>
            </a:r>
            <a:endParaRPr lang="en-US" sz="2018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занимают значительную часть юга и центра Северной Америки: расстояние с востока на запад — более 4,5 тыс. км. Это помогает стране связывать разные регионы и рынки.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севера на юг основная территория тянется примерно на 2,5 тыс. км. Поэтому климат и природа заметно меняются при движении внутри страны.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США граничат с Канадой, на юге — с Мексикой. Восток омывается Атлантическим океаном, запад — Тихим, что усиливает роль в торговле и транспорте.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по природным зонам США (точные площади по диаграмме не рассчитывались).
</a:t>
            </a:r>
            <a:endParaRPr lang="en-US" sz="822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климатические различия
</a:t>
            </a:r>
            <a:endParaRPr lang="en-US" sz="23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США соседствуют разные природные условия: от холодных арктических районов до субтропиков. Это влияет на выбор культур и на то, где люди селятся.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 с севера на юг и наличие горных систем объясняют пёструю картину климата. Разные природные зоны создают разные возможности для хозяйства и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 город федеральной власти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 — столица страны и центр федеральной власти. Здесь работают государственные органы, поэтому город заметно влияет на политическую жизнь всей страны.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 экономики и культуры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— крупнейший город и важнейший финансовый и культурный центр. Лос-Анджелес известен киноиндустрией и портами на Тихом океане, а Чикаго, Хьюстон, Филадельфия и Сан-Франциско усиливают промышленность, транспорт и науку.
</a:t>
            </a:r>
            <a:endParaRPr lang="en-US" sz="1427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 столица США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443821"/>
            <a:ext cx="4724400" cy="2389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чаще всего располагаются на побережьях и в транспортно выгодных регионах, где легче развивать производство, услуги и связи с другими штатами.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Бюро переписи США.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— ориентировочная численность населения и основные направления деятельности крупнейших городов. Данные приведены по оценкам Бюро переписи США.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США и их функции
</a:t>
            </a:r>
            <a:endParaRPr lang="en-US" sz="2666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418271"/>
            <a:ext cx="443582" cy="3548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3397" y="1398556"/>
            <a:ext cx="443582" cy="3942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США: состав и расселение
</a:t>
            </a:r>
            <a:endParaRPr lang="en-US" sz="2743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330 млн жителей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США превышает 330 млн человек, поэтому страна входит в число наиболее населённых в мире. Большая часть людей живёт в городах и городских пригородах.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по регионам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густонаселённые районы связаны с Восточным и Западным побережьями, а также с районом Великих озёр. Здесь больше рабочих мест, вузов и транспортных возможностей.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населения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страны сложилось благодаря миграции: переселенцы приезжали из Европы, Африки, Азии и Латинской Америки. В результате культура и образ жизни отличаются многонациональностью.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США
</a:t>
            </a:r>
            <a:pPr algn="l" indent="0" marL="0">
              <a:lnSpc>
                <a:spcPct val="90000"/>
              </a:lnSpc>
              <a:buNone/>
            </a:pPr>
            <a:r>
              <a:rPr lang="en-US" sz="2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основных этапов формирования страны (коренные народы → колонизация → независимость → федерация → расширение → Гражданская война → индустриальный рост).
</a:t>
            </a:r>
            <a:endParaRPr lang="en-US" sz="2764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— федеративная республика: 50 штатов и федеральный округ Колумбия. Каждый штат имеет свои органы власти и часть полномочий, но решения страны принимаются совместно.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разделена на три ветви: законодательную, исполнительную и судебную. Такая система снижает риск того, что власть окажется в руках одного органа.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Законодательную власть осуществляет Конгресс: Сенат и Палата представителей. Исполнительную возглавляет президент, а судебную — Верховный суд.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полномочий между федеральным центром и штатами помогает управлять страной по правилам и сохранять баланс в принятии решений.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Соединённых Штатов
</a:t>
            </a:r>
            <a:endParaRPr lang="en-US" sz="2021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данные по урбанизации и расселению (точные проценты в диаграмме не указаны).
</a:t>
            </a:r>
            <a:endParaRPr lang="en-US" sz="844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размещение населения
</a:t>
            </a:r>
            <a:endParaRPr lang="en-US" sz="2707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отличаются высокой долей городского населения: многие живут в городских агломерациях. Миграции внутри страны постепенно меняют нагрузку на регионы и инфраструктуру.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жителей связана с возможностями для работы и транспорта. Побережья и зоны у крупных водных путей формируют устойчивые центры расселения.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складывалась культура США: влияния со всего мира
</a:t>
            </a:r>
            <a:endParaRPr lang="en-US" sz="181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собранная из иммиграции
</a:t>
            </a:r>
            <a:pPr algn="l" indent="0" marL="0">
              <a:lnSpc>
                <a:spcPct val="90000"/>
              </a:lnSpc>
              <a:buNone/>
            </a:pPr>
            <a:r>
              <a:rPr lang="en-US" sz="32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называют страной иммигрантов: многие традиции появились благодаря людям, приехавшим в разные эпохи из Европы, Африки, Азии и Латинской Америки. На фестивалях и в повседневной жизни сосуществуют разные языки, праздники и привычные блюда.
</a:t>
            </a:r>
            <a:endParaRPr lang="en-US" sz="986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языка повседневности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язык — английский, но испанский широко распространён в южных штатах и крупных городах. Это заметно в названиях улиц, рекламе, СМИ и в культурных событиях общин, которые сохраняют свои связи с родными регионами.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кино как “карта” разных культур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кино и спорт в США впитали разные художественные традиции. Через голливудские сюжеты, уличные музыкальные стили и разнообразную кухню легко увидеть многонациональный состав населения.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складывалась культура США: влияния со всего мира
</a:t>
            </a:r>
            <a:endParaRPr lang="en-US" sz="181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073" y="1518350"/>
            <a:ext cx="4377105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США разнообразна: промышленность обеспечивает товары и технику, а услуги поддерживают главный спрос, финансы и развитие городов.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 и данные национальной статистики США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США: ведущие отрасли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экономики США охватывают высокие технологии, промышленность, сельское хозяйство, энергетику и широкий сектор услуг. Диверсификация помогает экономике оставаться устойчивой и обеспечивать страну рабочими местами и товарами.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структуре экономики США (секторная оценка; точные проценты зависят от методики статистики).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— ведущая часть экономики
</a:t>
            </a:r>
            <a:endParaRPr lang="en-US" sz="250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США больше всего создаёт стоимость сфера услуг: финансы, транспорт, торговля, образование и медицина. Промышленность и сельское хозяйство дополняют общий “каркас” экономики.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США сильнее всего зависят от услуг и связанных с ними отраслей. Сельское хозяйство даёт меньшую долю, но обеспечивает питание и экспорт.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24304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523" y="1444024"/>
            <a:ext cx="443700" cy="35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3918" y="1410754"/>
            <a:ext cx="316125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природные ресурсы США
</a:t>
            </a:r>
            <a:endParaRPr lang="en-US" sz="2152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урожаи зерна и масличных
</a:t>
            </a:r>
            <a:pPr algn="l" indent="0" marL="0">
              <a:lnSpc>
                <a:spcPct val="90000"/>
              </a:lnSpc>
              <a:buNone/>
            </a:pPr>
            <a:r>
              <a:rPr lang="en-US" sz="4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входят в число ведущих производителей кукурузы, сои, пшеницы и говядины. Это поддерживает и внутренний рынок, и экспорт продовольствия в другие страны.
</a:t>
            </a:r>
            <a:endParaRPr lang="en-US" sz="1402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на плодородных землях
</a:t>
            </a:r>
            <a:pPr algn="l" indent="0" marL="0">
              <a:lnSpc>
                <a:spcPct val="90000"/>
              </a:lnSpc>
              <a:buNone/>
            </a:pPr>
            <a:r>
              <a:rPr lang="en-US" sz="46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территории связаны с Великими равнинами, Центральными штатами и долинами с плодородными почвами. Там удобны условия для выращивания культур.
</a:t>
            </a:r>
            <a:endParaRPr lang="en-US" sz="1383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за счёт техники
</a:t>
            </a:r>
            <a:pPr algn="l" indent="0" marL="0">
              <a:lnSpc>
                <a:spcPct val="90000"/>
              </a:lnSpc>
              <a:buNone/>
            </a:pPr>
            <a:r>
              <a:rPr lang="en-US" sz="46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Механизация, орошение и современные методы работы повышают урожайность. Фермеры используют оборудование и технологии, которые помогают получать стабильные результаты по годам.
</a:t>
            </a:r>
            <a:endParaRPr lang="en-US" sz="1403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для промышленности и энергетики
</a:t>
            </a:r>
            <a:pPr algn="l" indent="0" marL="0">
              <a:lnSpc>
                <a:spcPct val="90000"/>
              </a:lnSpc>
              <a:buNone/>
            </a:pPr>
            <a:r>
              <a:rPr lang="en-US" sz="4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богата нефтью, природным газом, углём, медью, лесными ресурсами и пресной водой. Эти ресурсы нужны производству, энергетике и развитию городов.
</a:t>
            </a:r>
            <a:endParaRPr lang="en-US" sz="1488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США и внешняя торговля: от ресурсов к поставкам
</a:t>
            </a:r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создания товаров и их продажи на внутреннем и внешнем рынках; опирается на описанный процесс добычи, переработки, производства и логистики.
</a:t>
            </a:r>
            <a:endParaRPr lang="en-US" sz="213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8476" y="1160879"/>
            <a:ext cx="400501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технологии и образование в США
</a:t>
            </a:r>
            <a:endParaRPr lang="en-US" sz="2568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исследования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работают NASA и множество научных организаций. Космические проекты поддерживают развитие техники, новых материалов и методов наблюдений за Землёй и Вселенной.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инновации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технологические компании и исследовательские центры активно развивают электронику, программирование и биотехнологии. Это помогает создавать новые устройства и решения для медицины и промышленности.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университеты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Гарвард, Стэнфорд и MIT известны научными школами и высоким уровнем обучения. Университеты объединяют студентов и исследователей для совместных проектов.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Биомедицина и медицина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связаны с развитием медицины и современных подходов к биологии и лечению. Научные работы находят применение в диагностике, лекарствах и технологиях ухода.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США актуальны неравенство доходов, миграция и перегруженность городов. От этого страдают качество жизни и социальная стабильность, а некоторые районы испытывают давление на жильё и городскую инфраструктуру.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природные риски также значимы: ураганы чаще возникают на юге и востоке, засухи и лесные пожары — на западе. На побережьях и в горных районах случаются землетрясения и наводнения.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современного развития США
</a:t>
            </a:r>
            <a:endParaRPr lang="en-US" sz="2576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сравнительная оценка по населению, площади и экономической роли (точные доли зависят от выбранных показателей и источника).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занимает ведущие позиции в регионе
</a:t>
            </a:r>
            <a:endParaRPr lang="en-US" sz="251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заметно опережают соседей по численности населения и объёму экономики. Канада выделяется большой площадью, а Мексика — более молодым населением и быстрым ростом.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 размеру и структуре населения помогают понять, почему у стран разные темпы развития и разные роли в экономике Северной Америки.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США в Северной Америке и мире
</a:t>
            </a:r>
            <a:endParaRPr lang="en-US" sz="2671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США задают сильный вектор развития региона: через порты, дороги, железные дороги, компании и университеты они поддерживают тесные связи с Канадой, Мексикой и другими странами.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Страна входит в число главных центров мировой торговли и финансов, а также в масштабные области инноваций и кинематографа. Отсюда идеи быстро распространяются по всему миру.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Благодаря сочетанию большого хозяйства, науки и культурного влияния США остаются ведущим государством континента и заметным участником международных процессов.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как ключевая страна Северной Америки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объединяют выгодное положение, огромную территорию, разнообразные природные условия и мощную экономику. Их путь — от колоний до федеративного государства — помогает понять связь истории, хозяйства и расселения в Северной Америке.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2026-05-13T21:51:32Z</dcterms:created>
  <dcterms:modified xsi:type="dcterms:W3CDTF">2026-05-13T21:51:32Z</dcterms:modified>
</cp:coreProperties>
</file>