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– основа жизни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обмен веществ поддерживает рост, энергию и жизнь.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обмена веществ и его история
</a:t>
            </a:r>
            <a:endParaRPr lang="en-US" sz="35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– это химические реакции в организме, необходимые для жизни. В XIX веке учёные открыли этот процесс, который начинается с поступления веществ, их преобразования и заканчивается выводом продуктов обмена, поддерживая внутренний баланс.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диссимиляция: фундамент обмена веществ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– это процесс построения сложных молекул из простых, обеспечивающий рост и восстановление тканей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– расщепление молекул с выделением энергии, необходимой для жизнедеятельности и поддержания функций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аминокислот и сахаров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расщеплении белков и углеводов образуются аминокислоты и простые сахара, которые используются или выводятся из организма.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жиров в обмене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расщепляются до глицерина и жирных кислот, служащих источниками энергии и строительными материалами для клеток.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обмена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метаболизма выделяются углекислый газ, вода, мочевина и мочевая кислота, которые необходимо удалять для предотвращения интоксикации.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веществ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необходим обмен веществ
</a:t>
            </a:r>
            <a:endParaRPr lang="en-US" sz="312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энергию для выполнения движений, дыхания и других жизненно важных процессов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рост и обновление клеток, что необходимо для развития и восстановления тканей.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покое обмен веществ поддерживает постоянную температуру тела и жизнедеятельность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выделения и их роль
</a:t>
            </a:r>
            <a:endParaRPr lang="en-US" sz="344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воду, соли и азотистые отходы, а лёгкие удаляют углекислый газ и воду из организма через дыхание.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печень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пот, помогая охлаждению организма, а печень обезвреживает токсины и участвует в синтезе желчи для пищеварения.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активного выделения продуктов обмена
</a:t>
            </a:r>
            <a:endParaRPr lang="en-US" sz="247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нагрузок увеличивается выделение пота и воды, что помогает регулировать температуру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или переедании органы выделения повышают активность для удаления избытка продуктов обмена и токсинов.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выделения мочи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 почках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продукты обмена и излишки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Отфильтрованные вещества превращаются в мочу, содержащую воду, соли и отходы.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 мочеточникам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движется по мочеточникам в мочевой пузырь для временного хранения.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наполнении пузыря моча выводится из организма через уретру.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выделение воды разными путями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жидкости, выводимой через различные органы у взрослого человека, демонстрируют важность водного баланса.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вывода воды происходит через мочу, подчеркивая необходимость поддерживать правильный водный режим.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и их функция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состоящий из воды и растворённых веществ, что способствует охлаждению организма при высокой температуре.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при физической нагрузке или жаре может выделяться до 2 литров пота, что важно для поддержания терморегуляции.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лёгких в выделении продуктов обмена
</a:t>
            </a:r>
            <a:endParaRPr lang="en-US" sz="281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из организма углекислый газ — основной отход дыхания, а также воду в виде пара. За сутки взрослый человек выделяет примерно 300–500 мл воды с выдыхаемым воздухом, участвуя в регулировании водного баланса.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интенсивной физической нагрузке или стрессе происходит гипервентиляция, увеличивающая объём выведенного углекислого газа и пара. Это помогает быстрее избавиться от продуктов обмена и поддерживать стабильность внутренней среды организма.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Дезинтоксикация организма и превращение аммиака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преобразует токсичный аммиак, образующийся при распаде белков, в менее опасную мочевину. Она обезвреживает вредные вещества, связывая и выводя их, что предотвращает отравление крови и тканей организма.
</a:t>
            </a:r>
            <a:endParaRPr lang="en-US" sz="106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желчных кислот и метаболизм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синтезирует желчные кислоты, необходимые для переваривания жиров. Также она участвует в разложении алкоголя и лекарств, обеспечивая их безопасное выведение. Нарушение функций печени ведёт к накоплению токсинов и ухудшению здоровья.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печени в обмене веществ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 и образование мочи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обрабатывают до 1700 литров крови в сутки, отфильтровывая избыток воды, соли и токсических продуктов обмена. За счёт этого образуется около 1,5 литров мочи, систематически выводимой из организма для поддержания его гомеостаза.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кислотно-щелочного баланса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контролируют концентрацию ионов в крови, поддерживая стабильный уровень pH. Они регулируют содержание кислот и оснований, предотвращая нарушение химического баланса, что важно для нормальной работы всех систем организма.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очистке организма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органов выделения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органов для удаления продуктов обмена
</a:t>
            </a:r>
            <a:endParaRPr lang="en-US" sz="9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у растений
</a:t>
            </a:r>
            <a:endParaRPr lang="en-US" sz="301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продукты обмена через устьица листьев и поверхность корней, отдавая кислород при фотосинтезе и удаляя углекислый газ при дыхании. Эти процессы поддерживают их жизнедеятельность и роль в экосистеме.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Гуттация проявляется в виде капель воды на краях листьев, свидетельствуя о выделении излишков жидкости. В почве растения освобождаются от ненужных солей и органических кислот, что помогает поддерживать баланс химических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животных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органы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основным органом выделения являются почки, у рыб — жабры, а у насекомых — мальпигиевы сосуды. Разные виды используют подходящие для своих условий способы удаления продуктов обмена.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к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выводят аммиак через жабры непосредственно в воду. Собаки охлаждаются испарением влаги с языка при дыхании, а амфибии частично выделяют отходы через кожу, что помогает поддерживать гомеостаз в водной и наземной средах.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46" y="1519575"/>
            <a:ext cx="397856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нарушений выделения
</a:t>
            </a:r>
            <a:endParaRPr lang="en-US" sz="289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почек препятствуют нормальному выведению отходов, вызывая отёки и повышение артериального давления. Это ухудшает общее самочувствие и требует медицинского вмешательства.
</a:t>
            </a:r>
            <a:endParaRPr lang="en-US" sz="1151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жидкости снижает эффективность выделения через почки и кожу, ведёт к накоплению токсинов и ухудшению работы внутренних органов. Важно поддерживать водный баланс.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 избыточным потреблением соли и вредных веществ увеличивает нагрузку на выделительную систему, приводя к сбоям в её работе и развитию хронических заболеваний.
</a:t>
            </a:r>
            <a:endParaRPr lang="en-US" sz="1103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здоровья выделительной системы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достаточное количество чистой воды ежедневно для эффективной работы почек и выведения токсинов из организма. Это основной принцип поддержания системы в хорошем состоянии.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стимулирует кровообращение и обмен веществ, способствуя нормальной работе органов выделения. Активный образ жизни снижает риск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сбалансированное питание и гигиену, уменьшайте потребление соли и избегайте переохлаждения. Отказ от вредных привычек помогает сохранить здоровье почек и печени.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и очистка продуктов обмена в природе
</a:t>
            </a:r>
            <a:endParaRPr lang="en-US" sz="2688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в аквариумах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Аквариумные фильтры создают микросреду для разложения органических отходов полезными бактериями. Это предотвращает загрязнение воды и поддерживает здоровье рыб и растений в замкнутой среде.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очистные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станции биологической очистки очищают сточные воды, используя бактерии для разложения биологических отходов. Это снижает нагрузку на природные водоёмы и помогает сохранить экологию города.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Компостирование растительных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отходы превращаются в полезный перегной благодаря деятельности микроорганизмов и насекомых. Этот процесс не только утилизирует отходы, но и улучшает плодородие почвы в сельском хозяйстве.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и выделения для жизни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жизнедеятельность, а выделение защищает организм от вредных продуктов. Взаимодействие выделительных органов необходимо для здоровья и осознанного отношения к своему телу.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2026-05-09T14:15:32Z</dcterms:created>
  <dcterms:modified xsi:type="dcterms:W3CDTF">2026-05-09T14:15:32Z</dcterms:modified>
</cp:coreProperties>
</file>