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в литературе: от личной драмы к историческому и нравственному выбору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героя раскрывает цену надежды, совести и выбора в литературе XIX–XX веков.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в русской литературе: почему это важно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отчаяния помогает понять, как русская классика показывает кризис человека в эпоху перемен, войны и утраты опоры. Через неё в 11 классе удобно анализировать конфликт, психологию героя и авторскую позицию.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понятия «отчаяние»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отчаяние возникает в конфликтах личности с обществом, историей или совестью, поэтому становится важным средством раскрытия характера.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оно проявляется через мотив одиночества, безвыходности, нравственного надлома и разрыва между мечтой, реальностью и собственными возможностями.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— это предельное состояние героя, когда рушатся надежды, цели и привычное чувство внутренней опоры, а будущее воспринимается как закрытое.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переживания героя обычно совпадает с движением сюжета к кульминации и делает внутренний выбор особенно напряжённым.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отчаяния — точка нравственной проверки: именно здесь герой либо меняется, либо окончательно ломается.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состояние отчаяния в художественном конфликте
</a:t>
            </a:r>
            <a:endParaRPr lang="en-US" sz="3588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сюжетной динамики в произведениях русской литературы XIX–XX веков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отчаяния в образе героя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перестаёт говорить прямо, отвечает односложно или уходит в паузы. Его молчание становится заметнее слов и показывает, что внутренний разговор уже вытеснил внешний контакт с людьми.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вместо ответа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Суженное пространство, тёмная комната, закрытое окно или пустой коридор создают ощущение изоляции. Предметная обстановка будто повторяет состояние героя и делает его одиночество почти осязаемым.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без выхода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может проявляться по-разному: в резких репликах, нервных жестах, слезах или, наоборот, в неподвижности и эмоциональном онемении. В обоих случаях человек словно теряет опору под ногами.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и оцепенение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источник кризиса с литературным примером и художественным эффектом.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почти всегда рождается из двух сил одновременно: внешнего давления и внутреннего конфликта.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XIX–XX веков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отчаяния в произведениях русской литературы
</a:t>
            </a:r>
            <a:endParaRPr lang="en-US" sz="36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отчаяние меняет мышление и поведение героя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Отчаявшийся человек мыслит крайностями: видит только поражение, ждёт худшего и перестаёт замечать реальные возможности изменить ситуацию.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состояние толкает к ошибочным решениям, нравственным уступкам и поступкам, которые ещё сильнее разрушают отношения с окружающими.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отчаяние усиливает драматизм, потому что делает внутренний конфликт не фоном, а главным двигателем действия.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избегать людей, замыкается в себе и теряет способность к диалогу, а вместе с этим — и шанс на поддержку.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кризиса и возможный нравственный поворот.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надлома к отчаянию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25" y="1671170"/>
            <a:ext cx="431700" cy="34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3988" y="1671170"/>
            <a:ext cx="431700" cy="34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1144" y="1651983"/>
            <a:ext cx="431700" cy="3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1602" y="3382750"/>
            <a:ext cx="37275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47398" y="3382750"/>
            <a:ext cx="37275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как ведущий мотив в литературе XIX–XX веков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отчаяние возникает там, где человек оказывается оторван от других и остаётся один на один с собственной совестью, страхом и неразрешимым выбором.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героя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отчаяние часто связано не только с бедой, но и с внутренним судом над собой, когда герой не может уйти от вины и ответственности.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суд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оно звучит как ощущение несбывшейся жизни: внешне всё спокойно, но внутри нарастает пустота, в которой человек не находит смысла и опоры.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привычного мира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Серебряного века отчаяние связано с тревогой эпохи, ощущением разрыва времени и предчувствием больших потрясений, которые меняют сам язык лирики.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разлом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 отчаяние рождается из столкновения униженного человека с мечтой о достоинстве, поэтому в нём нередко слышится не только боль, но и протест.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в унижении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источники трагического состояния в школьной программе связаны с личной утратой и конфликтом мечты с реальностью.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отчаяние в литературе чаще всего возникает на пересечении личной драмы и давления эпохи.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Сферы, где рождается отчаяние литературных героев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в произведениях школьной программы по литературе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44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 отчаяния в художественном изображении
</a:t>
            </a:r>
            <a:endParaRPr lang="en-US" sz="3744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раскрывают отчаяние через внутренний монолог и несобственно-прямую речь, когда мысль героя звучит почти без авторской дистанции. Так читатель слышит не только слова, но и надлом сознания.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голос героя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детали пространства: тёмная комната, лестница, дорога, метель, пустой город, вечерний свет. Они становятся знаками душевной пустоты и передают скрытую динамику переживания.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внешнего мира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обычно связана с конкретной утратой или разочарованием и не исключает надежды на восстановление внутреннего равновесия.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— предельная стадия кризиса, где человек перестаёт верить в возможность перемен и оказывается на грани разрушения личности.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Безнадёжность подчёркивает исчезновение перспективы: герой не видит выхода, но ещё не всегда совершает окончательный нравственный слом.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выражает длительное, тягостное состояние души, связанное с неустроенностью, одиночеством и ощущением внутренней пустоты.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и сходные состояния: грусть, тоска, безнадёжность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противостоящие отчаянию в сюжете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силы помогают герою сохранить или вернуть внутреннюю опору.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отчаяние преодолевается не в одиночку: решающим становится встреча с человеком, долгом или нравственным идеалом.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литературы XIX–XX веков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ход литературного конфликта: от надлома к выбору и его последствиям.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кризиса к выходу из отчаяния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объяснять отчаяние только слабостью характера: в литературе оно часто вызвано давлением среды, историческим переломом и нравственным разладом.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игнорировать глубину этого состояния, теряется авторская мысль: человек в кризисе отвечает не только за чувства, но и за поступок.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сводить его к кратковременному настроению, потому что художественный текст показывает длительный внутренний кризис с серьёзными последствиями для выбора героя.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упрощения при чтении темы отчаяния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приёмы, которые соединяют психологию героя с пространством и предметной средой.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атмосферу безысходности создают символика пространства, психологическая деталь и контраст ожидания с реальностью.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художественного изображения отчаяния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по литературе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в поэзии Серебряного века и лирике войны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А. А. Блока отчаяние часто ощущается как дыхание эпохи, в которой привычный мир утрачивает устойчивость. Образы ночи, ветра и тревожной дороги передают ожидание исторического разлома и внутренней тревоги.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время катастрофы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о войне отчаяние не отменяет человеческого достоинства, а испытывает его. Образы огня, разрушения и разорванного неба показывают цену потерь, но рядом с болью звучат стойкость и память о человеке.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лирика: боль и достоинство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С. А. Есенина отчаяние связано с чувством утраты гармонии и невозможностью примириться с изменившейся жизнью. Пейзаж становится отражением душевного надрыва: снег, темнота и пустое пространство усиливают мотив одиночества.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личная трагедия и разлад с миром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063" y="1640600"/>
            <a:ext cx="426000" cy="4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0888" y="1640600"/>
            <a:ext cx="3195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13" y="164060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5050" y="3342420"/>
            <a:ext cx="431700" cy="34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825" y="3302091"/>
            <a:ext cx="426000" cy="42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подчёркивает исчезновение перспективы. Герой не просто страдает, а перестаёт видеть возможность выхода, что делает состояние особенно тяжёлым и драматичным.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Безнадёжность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передаёт длительное внутреннее томление. Она не всегда приводит к слому, но показывает неустроенность души, которая не находит покоя в мире и в себе.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Надлом обозначает внутреннее повреждение личности. В тексте он проявляется через резкие перемены в поведении, срыв привычного самообладания и ощущение духовной трещины.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Надлом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литературе усиливает чувство оторванности от людей. Оно делает отчаяние глубже, потому что герою не хватает отклика, поддержки и живого человеческого участия.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Растерянность показывает момент, когда герой теряет ориентиры. Это ещё не окончательное отчаяние, но уже состояние, в котором мысль и воля не находят устойчивой опоры.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Растерянность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которым литература называет отчаяние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одна тема получает разные формы в прозе, поэзии и драме.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отчаяние проявляется там, где герой сталкивается с моральным выбором, историческим сломом или утратой жизненного смысла.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школьной программы, где особенно заметна тема отчаяния
</a:t>
            </a:r>
            <a:endParaRPr lang="en-US" sz="3533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произведений, изучаемых в школьном курсе литературы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показывает, что отчаяние проверяет человека на совесть, стойкость и готовность к выбору. В этом состоянии особенно ясно видно, способен ли герой сохранить достоинство и услышать другого.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Отчаяние как испытание на внутреннюю свободу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2026-05-20T03:50:41Z</dcterms:created>
  <dcterms:modified xsi:type="dcterms:W3CDTF">2026-05-20T03:50:41Z</dcterms:modified>
</cp:coreProperties>
</file>