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и смешная история о большой семье и её приключениях.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К. Вестли. «Папа, мама, бабушка, восемь детей и грузовик»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Автор, книга и перевод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Астрид Кристине Вестли — норвежская писательница, которая умела говорить о семье просто, мягко и с юмором. Перевод Л. Горлиной делает эту повесть живой, близкой и особенно понятной русскому читателю.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книги — большая семья, где каждый день наполнен делами, разговорами и неожиданностями. Здесь всё происходит вместе: и заботы, и радости, и маленькие победы.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постоянно куда-то собираются, что-то перевозят и решают бытовые задачи. Из обычных событий рождается история, полная движения, шума и добрых шуток.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эта повесть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Грузовик помогает семье быть единой в дороге и дома. Он связывает отдельные эпизоды в одно весёлое приключение, где даже простой путь становится событием.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2" y="1477975"/>
            <a:ext cx="2734056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семья как главный герой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24925" y="178455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свой 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Папа, мама, бабушка и дети в книге не похожи друг на друга. Один спокоен, другой тороплив, третий всё время что-то придумывает. От этого сцены становятся живыми и очень узнаваемыми.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212925" y="178440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семьи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при всех различиях они остаются одной командой. Их объединяют забота, терпение и готовность помочь друг другу, поэтому семья выглядит дружной и по-настоящему тёплой.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моменты рождаются из простых домашних дел: сборов, поиска вещей и спешки. Обычная суета неожиданно превращается в весёлую историю.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Комизм часто строится на том, как дети говорят прямо и без утайки. Их слова звучат естественно и вызывают улыбку.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книге так много юмора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в повести добрый и мягкий. Он не высмеивает героев, а делает их ближе и понятнее.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Неловкие ситуации повторяются, и от этого становятся ещё смешнее. Читатель легко узнаёт знакомые бытовые недоразумения.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семейное приключение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повести показывает, как обычный день превращается в маленькое путешествие.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Папа и мама в повести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Папа и мама показаны как заботливые взрослые, которые умеют держать дом в порядке. Они не делают вид, что всё легко, но спокойно справляются с делами.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главная задача — поддерживать детей и сохранять в семье добрый настрой. Благодаря этому в доме чувствуется надёжность, даже когда вокруг шумно и тесно.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устают, спешат и иногда ошибаются, как и обычные люди. Именно поэтому им легко верить: они настоящие, а не книжно-идеальные.
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087" y="1328907"/>
            <a:ext cx="3430800" cy="15947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262" y="1328907"/>
            <a:ext cx="3430800" cy="15947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Бабушка — активная и находчивая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64088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включается во все семейные заботы и не боится быть первой в нужный момент. Бабушка помогает, советует и действует очень живо. Рядом с ней события словно ускоряются, а домашняя жизнь становится ещё веселее.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64088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Бабушка не сидит без дела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1263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Бабушка умеет удивлять не только детей, но и взрослых. Её поступки показывают, что возраст не мешает быть энергичной и находчивой. В повести она приносит в дом движение, смех и ощущение уверенной поддержки.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01263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и добрый юмор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763" y="3231228"/>
            <a:ext cx="428400" cy="342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43875" y="3188538"/>
            <a:ext cx="321075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6588" y="1686040"/>
            <a:ext cx="428100" cy="428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73987" y="1728730"/>
            <a:ext cx="428400" cy="34272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Восемь детей: шумно, но дружно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часто перебивают друг друга и спорят, но именно в этом слышна их живая, настоящая семья. В их разговорах всегда много движения и смешных деталей.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голосов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ребёнка находится собственная мысль или затея. Благодаря этому в истории постоянно возникают новые повороты, неожиданности и поводы для улыбки.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Выдумки и идеи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шум, дети чувствуют себя одним целым. Они умеют ладить друг с другом и поддерживать тех, кому нужна помощь.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Дружная команда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появляется дело, дети быстро собираются вместе. Каждый вносит свой вклад, и потому даже большая задача становится для них посильной.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Взаимопомощь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Грузовик в истории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174050" y="1204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Грузовик нужен семье не только как машина для перевозки. Он сразу становится частью их повседневных дел и помогает связывать дом с дорогой.
</a:t>
            </a:r>
            <a:endParaRPr lang="en-US" sz="1027" dirty="0"/>
          </a:p>
        </p:txBody>
      </p:sp>
      <p:sp>
        <p:nvSpPr>
          <p:cNvPr id="10" name="Text 3"/>
          <p:cNvSpPr txBox="1"/>
          <p:nvPr/>
        </p:nvSpPr>
        <p:spPr>
          <a:xfrm>
            <a:off x="4174050" y="758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в домашней жизни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174050" y="2606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семья едет или что-то перевозит, привычный порядок меняется. Вместе с грузовиком начинается новое событие, а значит, и новое приключение.
</a:t>
            </a:r>
            <a:endParaRPr lang="en-US" sz="1027" dirty="0"/>
          </a:p>
        </p:txBody>
      </p:sp>
      <p:sp>
        <p:nvSpPr>
          <p:cNvPr id="12" name="Text 5"/>
          <p:cNvSpPr txBox="1"/>
          <p:nvPr/>
        </p:nvSpPr>
        <p:spPr>
          <a:xfrm>
            <a:off x="4174050" y="2160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Становится началом перемен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174050" y="4008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дороге грузовик помогает семье быть рядом и держаться вместе. Поэтому даже обычная поездка превращается в общее дело, полное смеха и заботы.
</a:t>
            </a:r>
            <a:endParaRPr lang="en-US" sz="1046" dirty="0"/>
          </a:p>
        </p:txBody>
      </p:sp>
      <p:sp>
        <p:nvSpPr>
          <p:cNvPr id="14" name="Text 7"/>
          <p:cNvSpPr txBox="1"/>
          <p:nvPr/>
        </p:nvSpPr>
        <p:spPr>
          <a:xfrm>
            <a:off x="4174050" y="3562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Объединяет всех в пути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повести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прежде всего говорит о семье: о том, как папа, мама, бабушка и дети живут вместе, делят заботы и поддерживают друг друга в обычных делах.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04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уют остаётся с семьёй даже в пути: теплоту создают не стены, а забота, привычки, разговоры и чувство, что все рядом.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6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тема — умение не унывать. В книге смешное соседствует с трудным, но герои умеют сохранять спокойствие, терпение и добрый настрой.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08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и взаимопомощь: герои справляются с трудностями не поодиночке, а сообща, поэтому даже хлопоты и дорога становятся легче и веселее.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перевод Л. Горлиной звучит по-русски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Л. Горлиной передаёт живую разговорную интонацию оригинала. Благодаря этому реплики звучат естественно, а читатель легко слышит характер каждого героя.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удачно сохранены мягкий юмор и домашнее тепло повести. Норвежская история в русском переводе воспринимается близко и понятно младшим школьникам.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524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построен на коротких, ясных предложениях. Поэтому за событиями легко следить, а сюжет не кажется сложным или запутанным.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60000"/>
            <a:ext cx="82593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повести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6212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понятный порядок событий создают ощущение ритма. Такой стиль особенно удобен для младших школьников: он запоминается и читается с интересом.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68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много диалогов и небольших сцен. Они делают чтение живым, помогают увидеть характеры героев и представить семейный шум.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эту книгу читают с удовольствием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1538100" y="4039500"/>
            <a:ext cx="21342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обычная домашняя ситуация, и читатель сразу попадает в знакомый, живой семейный мир.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538100" y="3508950"/>
            <a:ext cx="21342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дня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2849325" y="2134504"/>
            <a:ext cx="21342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Что-то идёт не по плану: теряется вещь, спешка мешает делам, а планы приходится менять.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2849325" y="1603954"/>
            <a:ext cx="21342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трудность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4395600" y="4039500"/>
            <a:ext cx="21342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Возникает забавное недоразумение или тесная поездка, и напряжение быстро превращается в улыбку.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395600" y="3508950"/>
            <a:ext cx="21342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поворот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5706825" y="2134504"/>
            <a:ext cx="21342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снова находит общий ритм, и после событий остаётся приятное чувство уюта и радости.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5706825" y="1603954"/>
            <a:ext cx="21342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финал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8863"/>
            <a:ext cx="8416500" cy="2104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иллюстрации подходят к этой книге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71250" y="1433475"/>
            <a:ext cx="3465000" cy="10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Подойдут рисунки большого дома, кухни и дороги. На них важно показать движение, тесноту и множество дел, чтобы сразу чувствовалась жизнь большой семьи.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19000" y="1433475"/>
            <a:ext cx="3465000" cy="10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Особенно выразительно будут смотреться грузовик, смешные лица героев и тёплые семейные сцены. Такие иллюстрации передают заботу, шум и добрый хаос повести.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героев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событий в повести: от суеты и беспорядка к спокойствию и радости.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7763" y="3231228"/>
            <a:ext cx="428400" cy="342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0363" y="3188538"/>
            <a:ext cx="428100" cy="42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6438" y="1709690"/>
            <a:ext cx="428400" cy="380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3987" y="1709690"/>
            <a:ext cx="428400" cy="380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повесть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157775" y="3650727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доме много дел и забот, герои справляются быстрее, если помогают друг другу. Повесть показывает, как важны внимание, терпение и совместные усилия.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поддержка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90225" y="36507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трудный день можно найти смешной момент. Повесть помогает увидеть, что юмор делает жизнь легче и помогает пережить мелкие неприятности.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смеяться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540645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папы, мамы, бабушки и детей свои дела и свои сильные стороны. История напоминает, что в семье важен каждый, даже самый маленький.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Важная роль каждого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257400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учит не обижать близких из-за пустяков и замечать их старания. Спокойный разговор и забота часто решают больше, чем спор и крик.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отношение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книги в детском чтении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повесть хорошо подходит для самостоятельного чтения, потому что в ней ясный сюжет, короткие эпизоды и много знакомых бытовых ситуаций из повседневной жизни.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чтения вслух книга тоже удачна: диалоги звучат живо, а смешные моменты легко обсуждать. Младшим школьникам особенно близки её понятные эмоции и тёплая семейная атмосфера.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Запоминается сама семья: большая, шумная, разная, но удивительно дружная. У каждого героя есть свой голос, и вместе они создают живой, узнаваемый мир.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яркий образ — грузовик. Он связывает дом, дорогу и приключение, поэтому кажется не просто машиной, а частью семейной истории.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книгу запоминающейся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остаётся тёплое чувство. Хочется вернуться к этой семье, где даже обычный день может превратиться в маленькое приключение.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запоминается добрым тоном: в ней много заботы, смеха и терпения. Даже сложные моменты звучат мягко и не пугают читателя.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А. К. Вестли — тёплая история о семье, взаимопомощи и радости простых дел. Перевод Л. Горлиной сохраняет её живость, юмор и домашнее настроение.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добрый дом, дорога и много смеха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2026-05-20T08:58:41Z</dcterms:created>
  <dcterms:modified xsi:type="dcterms:W3CDTF">2026-05-20T08:58:41Z</dcterms:modified>
</cp:coreProperties>
</file>