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Подцарство Многоклеточные: обзор и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разнообразных организмов с многоклеточным строением тела.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организмов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появились более 600 миллионов лет назад. Их развитие сопровождалось специализацией клеток и образованием тканей, что обеспечило адаптацию и расселение на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многоклеточные организмы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состоят из многих клеток, которые работают согласованно, образуя ткани и органы, что позволяет выполнять сложные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одноклеточных, клетки многоклеточных дифференцированы, имеют специализированные роли и объединены в системы жизнеобеспечения.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многоклеточности — разделение функций между клетками для координации и устойчивого функционирования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пример сложного многоклеточного животного с тканями и органами, обеспечивающими движение, пищеварение и восприятие окружающего мира.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волк как представитель многоклеточных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типичное многоклеточное растение с клеточными стенками из целлюлозы и специализированными тканями для фотосинтеза и транспорта веществ.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берёза в природе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— многоклеточный гриб с клеточной стенкой из хитина, способный разлагать органические вещества и играть важную роль в экосистемах.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шампиньон и его строение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многоклеточных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многоклеточных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имеют мембрану, цитоплазму, ядро и органоиды для обеспечения жизненных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стенки, что обеспечивает гибкость и возможность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целлюлозной клеточной стенкой, пластидой и крупной вакуолью для запасания веществ и устойчивости.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покрыты хитиновой стенкой, что придаёт им защиту и прочность.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многоклеточного организма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от оплодотворения до взрослого организма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дифференцировки клеток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импульсы, позволяя организму воспринимать раздражения и координировать действия, обеспечивая связь между частями тела.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— передатчики сигналов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специализированы для сокращения и движения. Они образуют ткани, обеспечивающие перемещение тела и работу внутренних органов.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— двигатель организма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многоклеточных организмов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покровы и защищает организм от внешних воздействий.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обеспечивает опору, питание и связывает другие ткани между собой.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движение и сокращение тела и органов.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обеспечивает восприятие, обработку информации и координацию функций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многоклеточных и одноклеточных организмов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по строению и функциям.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сложнее по строению и функционально специализированы.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повышает эффективность обмена веществ и выполнения различных функций в организме.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увеличивает шансы на выживание и позволяет занимать разнообразные экологические ниши.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организация органов обеспечивает многозадачность и адаптивность организма к меняющимся условиям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— крупный хищник с полосатой шерстью, обитает в лесах Азии. Он охотится на крупных животных и играет важную роль в экосистеме как вершина пищевой цепи.
</a:t>
            </a:r>
            <a:endParaRPr lang="en-US" sz="886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тигр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— общераспространённая птица, известная своим громким пением и способностью имитировать звуки. Они живут в различных средах и мигрируют на большие расстояния.
</a:t>
            </a:r>
            <a:endParaRPr lang="en-US" sz="785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скворец
</a:t>
            </a:r>
            <a:endParaRPr lang="en-US" sz="1375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одна из самых эффективных рыб-хищников. Обитает в морях и океанах, имеет острые зубы и мощное тело, что позволяет ей легко догонять добычу.
</a:t>
            </a:r>
            <a:endParaRPr lang="en-US" sz="897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акула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— яркое насекомое с цветными крыльями. Проходит метаморфоз с стадии гусеницы до взрослой формы и играет важную роль в опылении растений.
</a:t>
            </a:r>
            <a:endParaRPr lang="en-US" sz="866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бабочка
</a:t>
            </a:r>
            <a:endParaRPr lang="en-US" sz="1375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разнообразие: представители разных групп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мощное дерево с мощной корневой системой и прочной древесиной. Оно может жить сотни лет и образует леса, важные для экосистемы.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дуб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известна своими красивыми цветами и ароматом. Она используется в декоративном садоводстве и символизирует красоту и любовь.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Цветковое растение — роза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размножается спорами и предпочитает влажные тенистые места. Его листья часто имеют изящный перистый рисунок.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растение — папоротник
</a:t>
            </a:r>
            <a:endParaRPr lang="en-US" sz="109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растений: виды и характерные особенности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растёт группами на старых деревьях и помогает разлагать древесину. Это съедобный гриб, распространённый в лесах умеренного пояса.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на пенёке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ярко-красный гриб с белыми пятнами. Он ядовит и используется в народных традициях, но требует осторожного обращения.
</a:t>
            </a:r>
            <a:endParaRPr lang="en-US" sz="916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Ядовитый мухомор
</a:t>
            </a:r>
            <a:endParaRPr lang="en-US" sz="1375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грибы, используемые в хлебопечении и пивоварении. Они вызывают ферментацию, превращая сахар в углекислый газ и спирт.
</a:t>
            </a:r>
            <a:endParaRPr lang="en-US" sz="89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невидимые помощники
</a:t>
            </a:r>
            <a:endParaRPr lang="en-US" sz="978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растёт на влажных поверхностях и разлагает органику. Хотя часто считается вредной, некоторые плесени используются для производства антибиотиков.
</a:t>
            </a:r>
            <a:endParaRPr lang="en-US" sz="834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endParaRPr lang="en-US" sz="1375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виды и экологическая роль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многоклеточных по царствам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многоклеточных видов — животные, что отражает их большое разнообразие и приспособленность к разным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доминирующее биологическое разнообразие животных среди многоклеточных, важное для экосистемного баланса.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реестр видов, 2022 год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в тёплых морях и формируют рифы — экосистемы с огромным биоразнообразием. Они фильтруют воду и являются домом для многих морских организмов.
</a:t>
            </a:r>
            <a:endParaRPr lang="en-US" sz="802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жители — кораллы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приспособились к жизни на суше, развив корни для получения воды и листовые структуры для фотосинтеза под солнечным светом.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насекомые заполняют воздушное пространство, активно перемещаются и выполняют опыление, распространяя растения и поддерживая экосистемы.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обитатели — насекомые
</a:t>
            </a:r>
            <a:endParaRPr lang="en-US" sz="101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и их среды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многоклеточных организмов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мех и жировой слой для сохранения тепла, что помогает выживать в холодных климатах и изменчивых условиях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развили разветвлённые корневые системы, позволяющие эффективно поглощать воду и питательные вещества из почвы в разнообразных экосистемах.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споры, которые распространяются ветром или животными, обеспечивая размножение и колонизацию новых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размножаются черенками, позволяя быстро увеличивать численность при благоприятных условиях без участия гамет.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растений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производят гаметы — яйцеклетки и сперматозоиды, сливающиеся при оплодотворении для создания нового организма с наследственной информацией обоих родителей.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включает стадии от образования семян или яиц до развития взрослых форм, что помогает выживанию и адаптации в меняющихся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у цветковых растений и земноводных
</a:t>
            </a:r>
            <a:endParaRPr lang="en-US" sz="107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многоклеточных организмов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многоклеточного организма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и размножение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многоклеточных в природе и экосистемах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обеспечивая дыхание живых организмов и участвуя в фотосинтезе, который преобразует энергию солнца в биоэнергию.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распространяют семена и опыляют растения, способствуя разнообразию флоры и стабильности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в разложении органики, возвращая питательные вещества в почву и поддерживая плодородие.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формируют пищевые цепи и циклы, обеспечивая равновесие между организмами и влияя на климатические процессы.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многоклеточных организмов для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формируют основу биосферы, обеспечивая множество функций в экосистемах и проявляя эволюционную адаптивность, что жизненно важно для Земли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2026-05-07T13:56:00Z</dcterms:created>
  <dcterms:modified xsi:type="dcterms:W3CDTF">2026-05-07T13:56:00Z</dcterms:modified>
</cp:coreProperties>
</file>