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фотосинтез и хемосинтез как способы синтеза органических веществ
</a:t>
            </a:r>
            <a:endParaRPr lang="en-US" sz="3373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клетки создают органические вещества из простых соединений?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в жизни клетки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обеспечивает рост, восстановление и обновление клеток. Для синтеза сложных молекул нужна энергия АТФ и работа ферментов; у растений, водорослей, цианобактерий и некоторых бактерий ключевую роль играют фотосинтез и хемосинтез.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пластического обмена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требует притока энергии. В одних случаях она поступает от света, в других — высвобождается при окислении неорганических веществ и переводится в химическую форму.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простых молекул образуются белки, липиды, углеводы и нуклеиновые кислоты. В этих соединениях запасается энергия, а также создаются материалы для построения клеточных структур.
</a:t>
            </a:r>
            <a:endParaRPr lang="en-US" sz="916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анаболизму увеличивается масса клетки, формируются мембраны, органоиды и запасные вещества. Этот процесс лежит в основе роста, развития и поддержания жизнедеятельности организма.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синтеза клетка использует простые соединения: углекислый газ, воду, минеральные соли, аммиак, ионы серы и другие вещества, доступные из внешней среды или внутренних резервов.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 — органоид фотосинтеза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идёт в хлоропластах зелёных растений и водорослей. Именно этот органоид объединяет световые и ферментативные реакции, необходимые для образования органических веществ.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Тилакоиды и хлорофилл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мембранах тилакоидов гран сосредоточены пигменты, прежде всего хлорофилл. Они поглощают световую энергию и запускают реакции, связанные с образованием АТФ и восстановительных молекул.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 хлоропласта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строме находятся ферменты, которые обеспечивают фиксацию углекислого газа и последующее превращение его в углеводы. Здесь завершается синтез органического вещества.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хлоропласта чётко приспособлено к фотосинтезу: мембраны улавливают свет, а внутренняя среда создаёт условия для последовательного превращения энергии в химические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фотосинтеза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световой и темновой стадий и их взаимосвязь.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световой стадии фотосинтеза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образуются в тилакоидах и сразу вовлекаются в дальнейшие реакции. Их наличие определяет скорость последующего синтеза углеводов.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 НАДФ·Н обеспечивают энергией и восстановительной силой темновую стадию, а кислород удаляется из клетки в окружающую среду.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схема световой стадии фотосинтеза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уравнение и биологический смысл фотосинтеза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наиболее общем виде фотосинтез записывают так: 6CO2 + 6H2O → C6H12O6 + 6O2 при участии света и хлорофилла. Это удобная модель, отражающая итог процесса.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глюкоза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клетке образуются не только молекулы глюкозы. Часть продуктов используется для синтеза других углеводов, из которых затем формируются крахмал, целлюлоза и запасные вещества.
</a:t>
            </a:r>
            <a:endParaRPr lang="en-US" sz="989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переводит энергию Солнца в энергию химических связей органических соединений. Благодаря этому энергия становится доступной для дальнейшего использования в пищевых цепях.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фотосинтезе выделяется кислород, необходимый для дыхания большинства организмов. Поэтому этот процесс поддерживает не только питание биоты, но и газовый баланс атмосферы.
</a:t>
            </a:r>
            <a:endParaRPr lang="en-US" sz="10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световой и темновой стадий фотосинтеза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две стадии различаются по месту, условиям и продуктам, но работают как единый процесс.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стадия создаёт энергию и восстановители, а темновая использует их для фиксации CO2; без одной из них полный синтез невозможен.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схема фотосинтеза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интенсивность фотосинтеза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слабом освещении световая стадия протекает медленнее, поэтому уменьшается образование АТФ и НАДФ·Н. До определённого предела усиление света повышает интенсивность фотосинтеза.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CO2 замедляет фиксацию углерода и снижает синтез углеводов. Если света достаточно, именно концентрация углекислого газа может стать ограничивающим фактором.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работу ферментов темновой стадии. При отклонении от оптимума реакции замедляются, а слишком высокая температура может нарушить нормальное течение процессов.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вызывает закрывание устьиц, и поступление CO2 в лист уменьшается. Кроме того, вода необходима как исходное вещество световой стадии фотосинтеза.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 биосферы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биомассы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создаёт основную часть органического вещества на Земле. Именно он обеспечивает образование биомассы, которая становится пищевой базой для большинства экосистем.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вещество, созданное растениями, водорослями и цианобактериями, передаётся дальше по пищевым цепям. Без первичной продукции невозможны устойчивые экосистемы суши и океана.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фотосинтеза в атмосферу поступает кислород, необходимый для дыхания большинства организмов. Это поддерживает современный газовый состав воздуха и условия жизни на планете.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CO2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частично удаляет углекислый газ из атмосферы и переводит его в состав органических веществ. Тем самым он участвует в круговороте углерода и стабилизации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синтез органических веществ без света
</a:t>
            </a:r>
            <a:endParaRPr lang="en-US" sz="2103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осуществляет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питания характерен для некоторых бактерий: нитрифицирующих, серобактерий, железобактерий и водородных бактерий. Каждая группа приспособлена к своему химическому субстрату и среде обитания.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возможен там, где света мало или он полностью отсутствует: в глубоких слоях почвы, на дне морей, у гидротермальных источников и в других экстремальных условиях.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хемосинтезу образуется первичная органическая материя в местах, недоступных для фотосинтеза. Это поддерживает местные пищевые цепи и помогает круговороту веществ в природе.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основан на энергии, которая выделяется при окислении неорганических веществ. Для бактерий это аммиак, сероводород, соединения железа или водород, а не солнечный свет.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хемосинтез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превращений в клетке хемосинтезирующих бактерий.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хемосинтезирующих бактерий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используют разные неорганические соединения, поэтому занимают собственные экологические ниши и по-разному участвуют в круговороте элементов.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нитрифицирующие бактерии, так как они особенно важны для круговорота азота и почвенного плодородия.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обобщённая классификация хемосинтезирующих бактерий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хемосинтеза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обеспечивает первичную продукцию в тёмных экосистемах, например у гидротермальных источников и в глубоких слоях грунта, где фотосинтез невозможен.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вещества, создаваемые бактериями, становятся пищей для других организмов и поддерживают существование целых сообществ беспозвоночных и микроорганизмов.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Хемосинтезирующие бактерии участвуют в превращениях азота, серы и железа, связывая их в биогеохимические циклы и поддерживая химическое равновесие среды.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Почвенное плодородие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почвах такие бактерии влияют на доступность минеральных соединений, а значит, косвенно определяют условия роста растений и состояние экосистем.
</a:t>
            </a:r>
            <a:endParaRPr lang="en-US" sz="8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хемосинтез: сходства и различия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общую автотрофную направленность процессов и их различную энергетическую основу.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синтезируют органические вещества из CO2, но используют разные источники энергии и характерны для разных групп 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сравнение автотрофных процессов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5293" y="1213725"/>
            <a:ext cx="2364758" cy="20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осуществляющие автотрофный синтез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растения: фабрика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деревьев, трав и кустарников — самый привычный пример фотосинтеза. В зелёных клетках они создают органические вещества из воды и углекислого газа, формируя основу наземных экосистем.
</a:t>
            </a:r>
            <a:endParaRPr lang="en-US" sz="852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 цианобактерии: жизнь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водоёмах именно эти организмы производят значительную часть первичной органики. Они образуют планктон и поддерживают питание множества животных, от мелких рачков до крупных рыб.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 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Нитрифицирующие, серо-, железо- и водородные бактерии работают там, где света нет. Их трудно увидеть, но именно они создают органическое вещество в почвах, глубинах океана и других экстремальных средах.
</a:t>
            </a:r>
            <a:endParaRPr lang="en-US" sz="9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энергии и условий протекания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источниках энергии определяет, где и какими организмами может осуществляться каждый из процессов.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связан со светом, а хемосинтез — с химическими реакциями; оба расширяют возможности автотрофного питания в природе.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сравнение энергетических механизмов автотрофии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фотосинтеза и хемосинтеза для 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лежит в основе урожайности сельскохозяйственных культур, лесной продуктивности и получения сырья для питания, кормов, древесины и многих материалов.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очистка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Хемосинтезирующие бактерии участвуют в превращениях азота и серы, улучшая состояние почв; их используют в биологических технологиях очистки воды и 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в воздухе поддерживается содержание кислорода и частично связывается углекислый газ, что влияет на газовый состав атмосферы и условия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хемосинтеза важны для экологических технологий и промышленной микробиологии, поскольку помогают управлять круговоротом веществ без применения света.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 — не 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часто сводят только к выделению кислорода, хотя его главный результат — образование органических веществ, которые накапливают энергию и служат строительным материалом.
</a:t>
            </a:r>
            <a:endParaRPr lang="en-US" sz="987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стадия не ночью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стадия не означает ночное протекание процесса. Она не требует света напрямую, но зависит от АТФ и НАДФ·Н, созданных на световой стадии.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без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действительно не зависит от света, однако он тоже требует затрат энергии и участия ферментов, поэтому является полноценным метаболическим процессом.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шире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включает не только фотосинтез и хемосинтез, но и синтез белков, липидов, углеводов и нуклеиновых кислот внутри клетки.
</a:t>
            </a:r>
            <a:endParaRPr lang="en-US" sz="10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 — основа жизни и устойчивости биосферы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создаёт органические вещества, необходимые для роста, обновления и существования организмов. Фотосинтез и хемосинтез показывают, что жизнь может использовать и свет, и химическую энергию.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2026-06-01T14:33:34Z</dcterms:created>
  <dcterms:modified xsi:type="dcterms:W3CDTF">2026-06-01T14:33:34Z</dcterms:modified>
</cp:coreProperties>
</file>