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ы и и после приставок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ы или и после приставки?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без ошибок писать слова в тетрадях, учебниках и повседневных текстах. Оно связано с составом слова: важно быстро находить приставку и понимать, какая буква стоит в начале корня.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Орфограмма, которая часто встречается в речи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русских приставок, оканчивающихся на согласную, начальная и корня обычно заменяется буквой ы: безыдейный, разыграть, подыскать.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 написания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приставка заканчивается на гласную, и сохраняется: поиграть, доиграть, переиграть. Слышится и, поэтому пишется 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приставок меж-, сверх-, пан- также пишется и: межинститутский, сверхинтересный, панисламизм. Эти слова запоминаются отдельно.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действует только на стыке приставки и корня. Чтобы не ошибиться, сначала нужно определить состав слова, а не полагаться только на звучание.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7762"/>
            <a:ext cx="4365000" cy="18551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орфографии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группы приставок и выбор буквы в начале корня.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буквы зависит не от звучания слова в целом, а от типа приставки и её конечного звука.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ы, а когда 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подсказывает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русской приставки на согласную в произношении часто слышится [ы] вместо начальной и корня. Поэтому в словах вроде подыскать, безыскусный и розыгрыш пишется 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изменения на письме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представлять слово как соединение приставки и корня. На границе частей начальная и может заменяться на ы, если перед ней стоит русская приставка на согласную.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после приставки появляется 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нужную букву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слова по составу и типу приставки.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9631" y="149832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3556" y="1514361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7719" y="1514361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1881" y="1502228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приставки на согласную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Без- и из-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приставки часто дают написание ы на стыке с корнем: безыдейный, безыскусный. Важно видеть границу слова и не подменять правило обычным слуховым восприятием.
</a:t>
            </a:r>
            <a:endParaRPr lang="en-US" sz="1086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Раз-, роз- и с-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разыграть, розыск и сыскать буква ы появляется после приставки на согласную. Такие примеры особенно заметны в учебных упражнениях и словарных заданиях.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Под- и от-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под- и от- тоже относятся к этой группе. В словах подытожить и отыскать на месте начальной и корня пишется ы, потому что приставка заканчивается на согласную.
</a:t>
            </a:r>
            <a:endParaRPr lang="en-US" sz="1086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Пред- и над-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приставки встречаются в словах предыстория и надындивидуальный. Правило остается тем же: если русская приставка оканчивается на согласную, в начале корня пишется ы.
</a:t>
            </a:r>
            <a:endParaRPr lang="en-US" sz="1086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приставок полезно узнавать по образцу, но решает не список сам по себе, а конечный звук приставки. Именно он подсказывает, писать ы или 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показано, как распределяются учебные примеры по типам приставок.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примеров из материалов урока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примеров связано с русскими приставками на согласную, значит, именно эта группа требует особого внимания.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приставки встречаются чаще всего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приставки не подчиняются общему переходу и в ы после русской приставки на согласную, поэтому их нужно запомнить отдельно.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приставок требуют отдельного запоминания: меж-, сверх-, пан- и иноязычные дез-, контр-, супер-, транс-.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в школьном курсе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школьной и повседневной речи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ученик пишет: подытожить, разыскать, сыграть. В каждом слове нужно сначала найти приставку, а потом проверить, какая буква стоит в начале корня. Именно так орфограмма помогает избежать привычных ошибок.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русского языка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беседе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на перемене часто звучат слова безынициативный и сверхинтересный. Они показывают, что правило нужно не только для контрольных работ, но и для повседневной речи, где грамотность особенно заметна.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 и словаре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вызывает сомнение, полезно свериться с образцом и выделить приставку. Учебник, тетрадь и словарь помогают увидеть, почему в одних словах пишется ы, а в других сохраняется и.
</a:t>
            </a:r>
            <a:endParaRPr lang="en-US" sz="11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625951"/>
            <a:ext cx="4164900" cy="213144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орфограммы «буквы ы, и после приставок».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помогают увидеть, как приставка влияет на первую букву корня и где нужно писать ы или и.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парах выбор буквы зависит не от звучания, а от типа приставки и её окончания.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слов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приставку и убедиться, что буква и действительно стоит на стыке приставки и корня. Тогда правило можно применить точно, без опоры только на звучание слова.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приставку и корень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игрушка, июль, идея буква и входит в корень. Перед ней нет приставки, поэтому написание ы или и после приставок к ним не относится и не проверяется этим правилом.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разбирать слово по слуху, легко ошибиться и заменить нужную букву неправильно. Поэтому сначала определяют состав слова, а уже потом выбирают букву по орфограмме.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слова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нужную букву в словах с приставками на стыке приставки и корня.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чаще встречаются слова-действия, поэтому именно глаголы особенно удобно использовать для тренировки правила.
</a:t>
            </a:r>
            <a:endParaRPr lang="en-US" sz="1252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«ы, и после приставок». Данные иллюстративные, без претензии на статистику.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 чаще попадается в глаголах, но работает одинаково во всех частях речи.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правило встречается чаще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запоминания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Определи тип приставки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приставка русская и оканчивается на согласную, обычно пишется ы. Если она оканчивается на гласную, буква и сохраняется.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Сравни с примером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сомнение, полезно сопоставить слово с похожими образцами: безыдейный — сверхинтересный, отыскать — доиграть.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Найди приставку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нужно не с корня, а с приставки. Это помогает сразу понять, относится ли буква к орфограмме после приставок.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Проверь особые случаи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меж-, сверх-, пан- требуют и. К ним удобно подбирать пары: подыграть — поиграть, разыграть — переиграть.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писать и вместо ы после русской приставки на согласную: безыдейный, разыграть, подытожить. Из-за этого слово выглядит привычнее на слух, но написано неверно.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ставить ы после приставок меж-, сверх-, пан-, хотя здесь буква и сохраняется: межинститутский, сверхинтересный. Чтобы избежать путаницы, нужно проверять состав слова и выделять приставку.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тетрадях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легче заметить, если сравнивать слово с однокоренными примерами и проверять его состав по частям.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ученических ошибок по теме, без количественной статистики.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ошибок — запись по слуху; затем идут трудности с выделением приставки и корня.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88399"/>
            <a:ext cx="4365000" cy="22338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слова по теме «ы, и после приставок».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Заполни пропуски и проверь себя по правилу: сначала приставка, потом выбор буквы.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приставка русская на согласную, нужна ы; если приставка особая или оканчивается на гласную, пишется 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русских приставок на согласную в начале корня обычно пишется ы: безыдейный, разыграть, отыскать. Это основной случай, который нужно запомнить прежде всего.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приставок меж-, сверх-, пан- пишется и: межинститутский, сверхинтересный, панисламизм. Эти приставки выделяются отдельно и не меняют и на 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приставок, оканчивающихся на гласную, и тоже сохраняется: поиграть, доиграть, переиграть. Для верного выбора всегда сначала определяют приставку, а потом её тип.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начинается с приставки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сначала найди приставку, затем определи, на какой звук она оканчивается. Этот простой шаг помогает правильно писать ы и и в школьных и повседневных словах.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2026-05-22T07:15:57Z</dcterms:created>
  <dcterms:modified xsi:type="dcterms:W3CDTF">2026-05-22T07:15:57Z</dcterms:modified>
</cp:coreProperties>
</file>