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2753"/>
            <a:ext cx="4212000" cy="17481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Порядковые числительные в русском языке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4875325" y="2833413"/>
            <a:ext cx="36651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Изучаем, как обозначать порядок предметов точно и без ошибок.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92800" y="150325"/>
            <a:ext cx="32064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213" y="364950"/>
            <a:ext cx="4211573" cy="441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устроены числительные в русском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4875325" y="2739475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Числительные помогают назвать количество и порядок предметов. Количественные отвечают на вопрос «сколько?», а порядковые — «какой по счёту?». Они изменяются по роду, числу и падежу, поэтому важно уметь правильно выбирать форму.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Порядковые числительные не считают предметы, а указывают их порядок: первый ученик, второй ряд, десятый дом.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75325" y="2816412"/>
            <a:ext cx="36651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показывает первое место в ряду.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92800" y="2833425"/>
            <a:ext cx="38400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4300" dirty="0"/>
          </a:p>
        </p:txBody>
      </p:sp>
      <p:sp>
        <p:nvSpPr>
          <p:cNvPr id="7" name="Text 3"/>
          <p:cNvSpPr txBox="1"/>
          <p:nvPr/>
        </p:nvSpPr>
        <p:spPr>
          <a:xfrm>
            <a:off x="4875325" y="3889864"/>
            <a:ext cx="3665100" cy="3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правило русского языка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775814"/>
            <a:ext cx="4212000" cy="30109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и примеры порядковых числительных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8075" y="2342900"/>
            <a:ext cx="39462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Порядковые числительные отвечают на вопросы какой? какая? какое? какие? Они помогают уточнить, который предмет стоит по счёту и о каком именно предмете идёт речь.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708075" y="1833475"/>
            <a:ext cx="3946200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какие вопросы отвечают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08075" y="3844100"/>
            <a:ext cx="39462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числительного зависит от рода и числа существительного. Поэтому говорят: первый класс, вторая страница, третье задание, четвёртые парты.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708075" y="3334675"/>
            <a:ext cx="3946200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меняются формы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400" y="2704302"/>
            <a:ext cx="4417500" cy="1156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Количественные и порядковые числительные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273852" y="1947222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два разряда числительных по вопросу и значению.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273852" y="3459084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различие — в значении и вопросе: одно число называют как количество, другое — как место в ряду.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09400" y="4813225"/>
            <a:ext cx="44877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правило русского языка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слова совсем не похожи на исходные количественные формы, поэтому их лучше заучивать как словарные: пятый, шестой, седьмой и далее.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образуются простые порядковые числительные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4875325" y="7646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порядковые числительные связаны с количественными словами, но их формы нужно запомнить отдельно. Особенно это касается первых четырёх числительных.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63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устойчивые пары: один — первый, два — второй, три — третий, четыре — четвёртый. Такие формы часто встречаются в речи и учебных заданиях.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образуется порядковое числительное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от начальной формы перейти к нужному варианту в предложении.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Составные порядковые числительные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508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составных порядковых числительных изменяется только последнее слово. Начальные части остаются без изменений и сохраняют свою форму в предложении.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124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правило особенно важно при длинных числительных. Оно помогает избежать ошибок в устной речи, при записи дат, номеров и порядковых обозначений.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316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 говорить: двадцать первый ученик, сорок вторая страница, двести шестой пример. Последнее слово подстраивается под существительное.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по роду и числу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числительного подстраиваются под существительное: книга, страница, задание, урок.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меняется по роду и числу, поэтому порядковые числительные ведут себя как прилагательные.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правило русского языка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Падежные формы порядковых числительных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524400" y="1593475"/>
            <a:ext cx="3882900" cy="17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Порядковые числительные склоняются так же, как прилагательные. Их форма меняется вместе с существительным: первый ученик, первого ученика, первому ученику.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37888" y="1593475"/>
            <a:ext cx="3882900" cy="17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женском роде особенно заметны формы первая, первой, первую. Они помогают точно выразить связь с существительным в нужном падеже.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524400" y="3693925"/>
            <a:ext cx="8018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проверять согласование в словосочетании: к первой странице, на третьем уроке, о пятом дне. Тогда предложение звучит грамотно и понятно.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581297"/>
            <a:ext cx="4212000" cy="22006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75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Месяц при этом пишется отдельно и не сливается с числительным. В косвенных падежах форма тоже меняется: к первому мая, о первом мая.
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Порядковые числительные в датах
</a:t>
            </a:r>
            <a:endParaRPr lang="en-US" sz="2500" dirty="0"/>
          </a:p>
        </p:txBody>
      </p:sp>
      <p:sp>
        <p:nvSpPr>
          <p:cNvPr id="11" name="Text 3"/>
          <p:cNvSpPr txBox="1"/>
          <p:nvPr/>
        </p:nvSpPr>
        <p:spPr>
          <a:xfrm>
            <a:off x="4875325" y="7646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Порядковые числительные помогают записывать даты точно и без двусмысленности. Мы говорим: первое сентября, восьмое марта, девятое мая, двадцать третье февраля.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33450" y="522450"/>
            <a:ext cx="7895400" cy="154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Окончания -ый, -ой, -ий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76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мужском роде порядковые числительные часто оканчиваются на -ый или -ой: второй, седьмой, восьмой. Окончание выбирают по звучанию и написанию слова.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582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-ий встречается у некоторых слов с особой основой, например: третий, четвёртый, пятый. Эти формы нужно запоминать отдельно, потому что они не образуются одинаково.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88075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согласовании с существительным окончание помогает передать род, число и падеж: второй этаж, на седьмом этаже, к восьмому классу. Числительное изменяется вместе с существительным.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94084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формы часто встречаются в повседневной речи: номер дома, название главы, место в соревновании, этаж здания. Поэтому важно правильно выбирать окончание в каждом случае.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2181348"/>
            <a:ext cx="4417500" cy="22022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важно запомнить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порядковые числительные имеют особенно частые и не всегда предсказуемые формы. Их полезно выучить как словарные слова.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первых слова требуют запоминания, а пятый особенно важен из-за частого употребления в речи и заданиях.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теме «Порядковые числительные»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2775" y="3337906"/>
            <a:ext cx="369900" cy="49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1950" y="1760755"/>
            <a:ext cx="431550" cy="49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23289" y="3337906"/>
            <a:ext cx="493200" cy="493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54114" y="1760755"/>
            <a:ext cx="431550" cy="4932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11125" y="496075"/>
            <a:ext cx="80853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употребляются порядковые числительные
</a:t>
            </a:r>
            <a:endParaRPr lang="en-US" sz="2500" dirty="0"/>
          </a:p>
        </p:txBody>
      </p:sp>
      <p:sp>
        <p:nvSpPr>
          <p:cNvPr id="13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14" name="Text 2"/>
          <p:cNvSpPr txBox="1"/>
          <p:nvPr/>
        </p:nvSpPr>
        <p:spPr>
          <a:xfrm>
            <a:off x="1193850" y="3337006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адресах и зданиях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511125" y="3938475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Порядковые числительные указывают этажи, номера домов и другие части адреса: третий этаж, двадцатый дом. Это помогает не перепутать похожие объекты.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193850" y="1759855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учебе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511125" y="2361323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Порядковые числительные называют уроки, страницы и главы: второй урок, шестая страница, третья глава. Они помогают быстро найти нужное место в учебнике или расписании.
</a:t>
            </a:r>
            <a:endParaRPr lang="en-US" sz="1100" dirty="0"/>
          </a:p>
        </p:txBody>
      </p:sp>
      <p:sp>
        <p:nvSpPr>
          <p:cNvPr id="18" name="Text 6"/>
          <p:cNvSpPr txBox="1"/>
          <p:nvPr/>
        </p:nvSpPr>
        <p:spPr>
          <a:xfrm>
            <a:off x="5406014" y="3337006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спорте и результатах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4723289" y="3938475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соревнованиях они обозначают место участника: первое место, второе место, третье место. Так сразу видно, кто победил, а кто занял следующую позицию.
</a:t>
            </a:r>
            <a:endParaRPr lang="en-US" sz="1100" dirty="0"/>
          </a:p>
        </p:txBody>
      </p:sp>
      <p:sp>
        <p:nvSpPr>
          <p:cNvPr id="20" name="Text 8"/>
          <p:cNvSpPr txBox="1"/>
          <p:nvPr/>
        </p:nvSpPr>
        <p:spPr>
          <a:xfrm>
            <a:off x="5406014" y="1759855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датах
</a:t>
            </a:r>
            <a:endParaRPr lang="en-US" sz="1300" dirty="0"/>
          </a:p>
        </p:txBody>
      </p:sp>
      <p:sp>
        <p:nvSpPr>
          <p:cNvPr id="21" name="Text 9"/>
          <p:cNvSpPr txBox="1"/>
          <p:nvPr/>
        </p:nvSpPr>
        <p:spPr>
          <a:xfrm>
            <a:off x="4723289" y="2361323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нужны для записи дней и праздников: первое сентября, восьмое марта, девятое мая. Такая форма делает дату точной и понятной без лишних пояснений.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всего встречаются порядковые числительные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пятиклассника особенно заметны школьные примеры: уроки, страницы, задания и оценки. В датах они тоже встречаются почти каждый день.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примеры связаны со школой и датами; остальные области встречаются реже, но тоже важны в повседневной речи.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частотности для учебных примеров, 2025
</a:t>
            </a:r>
            <a:endParaRPr lang="en-US" sz="111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7300" y="2779201"/>
            <a:ext cx="6446700" cy="20082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 употреблении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4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трудность — неверная форма составного числительного. Важно менять только последнюю часть и проверять словосочетание целиком, а не отдельное слово.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92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 — не согласовать числительное с существительным по роду, числу и падежу: нужно сказать первая книга, на третьем уроке, двадцать первая страница.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правильную форму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подобрать порядковое числительное и согласовать его с существительным в нужной форме.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400" y="2005947"/>
            <a:ext cx="4417500" cy="25530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Склонение слова «первый»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273852" y="1947222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«первый» изменяется по падежам так же, как прилагательное, и форма зависит от существительного рядом.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273852" y="3459084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меняется по падежу, а в винительном падеже зависит от одушевлённости существительного.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09400" y="4813225"/>
            <a:ext cx="44877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Грамматическая модель склонения порядкового числительного «первый»
</a:t>
            </a:r>
            <a:endParaRPr lang="en-US" sz="96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1125" y="1760755"/>
            <a:ext cx="493200" cy="49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899325" y="1760755"/>
            <a:ext cx="493200" cy="49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189850" y="3337555"/>
            <a:ext cx="431550" cy="493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547225" y="3386875"/>
            <a:ext cx="493200" cy="39456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11125" y="496075"/>
            <a:ext cx="8272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порядковые числительные
</a:t>
            </a:r>
            <a:endParaRPr lang="en-US" sz="2500" dirty="0"/>
          </a:p>
        </p:txBody>
      </p:sp>
      <p:sp>
        <p:nvSpPr>
          <p:cNvPr id="14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15" name="Text 2"/>
          <p:cNvSpPr txBox="1"/>
          <p:nvPr/>
        </p:nvSpPr>
        <p:spPr>
          <a:xfrm>
            <a:off x="1193850" y="17598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точности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511125" y="23613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помогают назвать предмет по порядку без путаницы: первый, второй, третий. Это особенно полезно, когда рядом есть похожие предметы или несколько одинаковых объектов.
</a:t>
            </a:r>
            <a:endParaRPr lang="en-US" sz="1000" dirty="0"/>
          </a:p>
        </p:txBody>
      </p:sp>
      <p:sp>
        <p:nvSpPr>
          <p:cNvPr id="17" name="Text 4"/>
          <p:cNvSpPr txBox="1"/>
          <p:nvPr/>
        </p:nvSpPr>
        <p:spPr>
          <a:xfrm>
            <a:off x="4582050" y="17598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грамотного письма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3899325" y="23613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форма числительного помогает избежать ошибок в тетради, в ответе у доски и в сообщении. Особенно важно согласование с существительным по роду, числу и падежу.
</a:t>
            </a:r>
            <a:endParaRPr lang="en-US" sz="1000" dirty="0"/>
          </a:p>
        </p:txBody>
      </p:sp>
      <p:sp>
        <p:nvSpPr>
          <p:cNvPr id="19" name="Text 6"/>
          <p:cNvSpPr txBox="1"/>
          <p:nvPr/>
        </p:nvSpPr>
        <p:spPr>
          <a:xfrm>
            <a:off x="2841750" y="33366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дат и расписаний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2159025" y="39381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Порядковые числительные нужны, чтобы правильно читать даты и понимать расписание: первое мая, третий урок, шестой день недели. Без них сообщение стало бы менее точным.
</a:t>
            </a:r>
            <a:endParaRPr lang="en-US" sz="1000" dirty="0"/>
          </a:p>
        </p:txBody>
      </p:sp>
      <p:sp>
        <p:nvSpPr>
          <p:cNvPr id="21" name="Text 8"/>
          <p:cNvSpPr txBox="1"/>
          <p:nvPr/>
        </p:nvSpPr>
        <p:spPr>
          <a:xfrm>
            <a:off x="6229950" y="33366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повседневной речи
</a:t>
            </a:r>
            <a:endParaRPr lang="en-US" sz="1200" dirty="0"/>
          </a:p>
        </p:txBody>
      </p:sp>
      <p:sp>
        <p:nvSpPr>
          <p:cNvPr id="22" name="Text 9"/>
          <p:cNvSpPr txBox="1"/>
          <p:nvPr/>
        </p:nvSpPr>
        <p:spPr>
          <a:xfrm>
            <a:off x="5547225" y="39381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встречаются в школе, дома, в книгах и на улице. Поэтому умение употреблять их правильно пригодится не только на уроке русского языка.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9500" y="512729"/>
            <a:ext cx="3873000" cy="255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о порядковых числительных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741664" y="3319121"/>
            <a:ext cx="3873000" cy="13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Порядковые числительные называют порядок предметов, отвечают на вопросы какой? какая? какое? какие? и согласуются с существительным. Умение правильно выбирать форму помогает писать и говорить без ошибок.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2026-05-22T15:58:04Z</dcterms:created>
  <dcterms:modified xsi:type="dcterms:W3CDTF">2026-05-22T15:58:04Z</dcterms:modified>
</cp:coreProperties>
</file>