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image" Target="../media/image-9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00025" y="1088500"/>
            <a:ext cx="6544200" cy="232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89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Северной Америки: география, население и хозяйство региона
</a:t>
            </a:r>
            <a:pPr algn="ctr" indent="0" marL="0">
              <a:lnSpc>
                <a:spcPct val="100000"/>
              </a:lnSpc>
              <a:buNone/>
            </a:pPr>
            <a:r>
              <a:rPr lang="en-US" sz="1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арктических пространств до тропиков: разнообразие, контрасты и экономическая взаимосвязь.
</a:t>
            </a:r>
            <a:endParaRPr lang="en-US" sz="3689" dirty="0"/>
          </a:p>
        </p:txBody>
      </p:sp>
      <p:sp>
        <p:nvSpPr>
          <p:cNvPr id="5" name="Text 1"/>
          <p:cNvSpPr txBox="1"/>
          <p:nvPr/>
        </p:nvSpPr>
        <p:spPr>
          <a:xfrm>
            <a:off x="2608475" y="4415325"/>
            <a:ext cx="39273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объединяет крупные державы и малые островные государства, охватывая пространства от Арктики до Карибского моря. Его положение между Атлантикой и Тихим океаном определяет торговлю, миграцию и развитие крупных городов на побережьях.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6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пространство взаимосвязанных стран
</a:t>
            </a:r>
            <a:endParaRPr lang="en-US" sz="2086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рельеф Северной Америки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91425" y="1287530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ландшафты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крайнем севере господствуют арктические пустыни, тундра и тайга. Здесь суровый климат ограничивает земледелие и способствует разреженному расселению, а хозяйство чаще связано с добычей сырья и транспортом.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48650" y="1287525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материка расположены Великие равнины, прерии и степи, а также Миссисипская низменность. Эти территории удобны для сельского хозяйства, размещения транспортных коридоров и формирования крупных агломераций.
</a:t>
            </a:r>
            <a:endParaRPr lang="en-US" sz="1194" dirty="0"/>
          </a:p>
        </p:txBody>
      </p:sp>
      <p:sp>
        <p:nvSpPr>
          <p:cNvPr id="12" name="Text 4"/>
          <p:cNvSpPr txBox="1"/>
          <p:nvPr/>
        </p:nvSpPr>
        <p:spPr>
          <a:xfrm>
            <a:off x="6305875" y="1287525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материка занимает мощная горная дуга Кордильер, а восток — более древние Аппалачи. Различие высот, склонов и полезных ископаемых влияет на специализацию районов и плотность населения.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1425" y="3197388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ландшафты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Северной Америки преобладают субтропические и тропические природные комплексы. Здесь теплее и влажнее, поэтому развиты плантационное сельское хозяйство, туризм и прибрежные виды хозяйственной деятельности.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448651" y="3197388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природные зоны не только формируют ландшафт, но и направляют размещение дорог, портов и городов. Именно поэтому освоение материка идёт неравномерно и подчиняется природным ограничениям.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Климатическое разнообразие материка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94100" y="1229925"/>
            <a:ext cx="15840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север
</a:t>
            </a:r>
            <a:pPr algn="l" indent="0" marL="0">
              <a:lnSpc>
                <a:spcPct val="100000"/>
              </a:lnSpc>
              <a:buNone/>
            </a:pPr>
            <a:r>
              <a:rPr lang="en-US" sz="523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Канады и в арктических районах материка зима длится большую часть года, а январские температуры нередко опускаются ниже −20 °C, что ограничивает освоение территории.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694100" y="2411525"/>
            <a:ext cx="15840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523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США и юга Канады находится в умеренном поясе, где чётко выражены сезоны года. Здесь сосредоточены крупнейшие города, транспортные узлы и значительная часть промышленности.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694100" y="3593125"/>
            <a:ext cx="15840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523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районе Мексиканского залива и Карибского моря сохраняются высокие температуры почти круглый год, часто около +25…+30 °C. Такие условия поддерживают сельское хозяйство и курортную сферу.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2732725" y="1229925"/>
            <a:ext cx="15840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 контрасты
</a:t>
            </a:r>
            <a:pPr algn="l" indent="0" marL="0">
              <a:lnSpc>
                <a:spcPct val="100000"/>
              </a:lnSpc>
              <a:buNone/>
            </a:pPr>
            <a:r>
              <a:rPr lang="en-US" sz="52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осадков резко меняется от влажных побережий к более сухим внутренним районам. Поэтому на сравнительно небольшой площади соседствуют леса, полупустыни, степи и влажные тропики.
</a:t>
            </a:r>
            <a:endParaRPr lang="en-US" sz="1043" dirty="0"/>
          </a:p>
        </p:txBody>
      </p:sp>
      <p:sp>
        <p:nvSpPr>
          <p:cNvPr id="16" name="Text 6"/>
          <p:cNvSpPr txBox="1"/>
          <p:nvPr/>
        </p:nvSpPr>
        <p:spPr>
          <a:xfrm>
            <a:off x="2732725" y="2411525"/>
            <a:ext cx="15840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523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 урожайность, транспортную доступность и риск природных бедствий. В Северной Америке именно погодные различия сильно влияют на размещение населения и специализацию регионов.
</a:t>
            </a:r>
            <a:endParaRPr lang="en-US" sz="10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ведущих стран показывает различия в масштабах территории и численности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и США почти равны по площади, но резко различаются по населению. Мексика значительно меньше по территории, однако входит в число самых населённых стран региона.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9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Северной Америки по площади и населению
</a:t>
            </a:r>
            <a:endParaRPr lang="en-US" sz="1999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ООН; World Bank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демографический центр региона сосредоточен в трёх крупнейших государствах, а малые страны играют заметно меньшую, но важную роль в общей системе расселения.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распределено крайне неравномерно: США доминируют, Мексика идёт следом, а Канада и малые государства существенно уступают по численности.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стран и территорий Северной Америки
</a:t>
            </a:r>
            <a:endParaRPr lang="en-US" sz="225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на основе данных ООН и World Bank, 2023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крупнейшая экономика и политическое влияние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37775" y="1336699"/>
            <a:ext cx="2164503" cy="15109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устройство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 — федеративная республика из 50 штатов и округа Колумбия. Такое устройство позволяет сочетать общие федеральные правила с высокой самостоятельностью отдельных территорий.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72492" y="1336699"/>
            <a:ext cx="2164503" cy="15109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объёму ВВП США входят в число ведущих экономик мира. Гигантский внутренний рынок, развитая инфраструктура и сильные финансы делают страну центром мировой хозяйственной системы.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07222" y="1336699"/>
            <a:ext cx="2164503" cy="15109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экономике доминируют сфера услуг, банковский сектор, высокие технологии, машиностроение, авиация и космическая промышленность. Это создаёт устойчивый спрос на квалифицированный труд и инновации.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37775" y="2956274"/>
            <a:ext cx="2164503" cy="15109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Нью-Йорк, Лос-Анджелес, Чикаго, Хьюстон и Сан-Франциско формируют ключевые узлы финансов, транспорта, науки и культуры. Именно они задают темпы развития всей страны.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672492" y="2956274"/>
            <a:ext cx="2164503" cy="15109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влияние США связано не только с экономикой, но и с ролью в международной торговле, технологиях и безопасности. Это делает страну ведущим игроком за пределами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Канада: природные ресурсы, пространство и двуязычие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3100" y="1109788"/>
            <a:ext cx="1968753" cy="15128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 — вторая страна мира по площади, но население размещено крайне неравномерно. Основная часть жителей живёт у южной границы, где климат мягче и лучше развита транспортная сеть.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91430" y="1110933"/>
            <a:ext cx="1968753" cy="15128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устройство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состоит из 10 провинций и 3 территорий. Такое деление отражает огромные пространственные масштабы и помогает учитывать различия в природных условиях, экономике и расселении.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59820" y="1110933"/>
            <a:ext cx="1968753" cy="15128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официальных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и французский имеют официальный статус, а двуязычие особенно заметно в Квебеке и в работе федеральных учреждений. Это важная черта канадской политической и культурной системы.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23100" y="3108513"/>
            <a:ext cx="1968753" cy="151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Канаду опирается на нефть, газ, уран, никель, древесину и гидроэнергетику. Богатые природные ресурсы поддерживают экспорт и развитие перерабатывающих отраслей.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591425" y="3109657"/>
            <a:ext cx="1968753" cy="151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Торонто, Монреаль, Ванкувер, Калгари и Оттава выполняют функции финансовых, транспортных, административных и культурных центров. Они концентрируют население, услуги и современные рабочие места.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602235"/>
            <a:ext cx="239400" cy="19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591595"/>
            <a:ext cx="239400" cy="2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30841" y="3301548"/>
            <a:ext cx="138300" cy="110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81016" y="3289668"/>
            <a:ext cx="134400" cy="134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07928" y="3289668"/>
            <a:ext cx="134400" cy="1344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9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Мексика: индустриализация и демографический потенциал
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Крупнейшее испаноязычное государство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 — федеративная республика из 32 субъектов и крупнейшая по населению испаноязычная страна Северной Америки. Это делает её важным звеном между англоязычным севером и Латинской Америкой.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развиты автомобилестроение, электронная промышленность и нефтехимия. Многие предприятия работают в связке с американским рынком, что усиливает значение северных штатов в международных производственных цепочках.
</a:t>
            </a:r>
            <a:endParaRPr lang="en-US" sz="872" dirty="0"/>
          </a:p>
        </p:txBody>
      </p:sp>
      <p:sp>
        <p:nvSpPr>
          <p:cNvPr id="24" name="Text 6"/>
          <p:cNvSpPr txBox="1"/>
          <p:nvPr/>
        </p:nvSpPr>
        <p:spPr>
          <a:xfrm>
            <a:off x="4367075" y="3141950"/>
            <a:ext cx="10467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сервис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731729" y="3674475"/>
            <a:ext cx="1681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остаётся одной из наиболее заметных сфер экономики, особенно на побережьях и в исторических центрах. Он даёт рабочие места и стимулирует развитие транспорта, услуг и городской инфраструктуры.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6838651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Мехико как центр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6187775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Мехико — одна из крупнейших агломераций мира и главный политический, экономический и культурный центр страны. Здесь сосредоточены управление, финансы, образование и значительная часть деловой активности.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365563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714688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сочетает добычу полезных ископаемых с промышленной переработкой. Ресурсная база поддерживает экспорт и создаёт условия для развития энергетики, металлургии и связанных отраслей.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связи США, Канады и Мексики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товарные и инвестиционные потоки внутри североамериканского экономического пространства
</a:t>
            </a:r>
            <a:endParaRPr lang="en-US" sz="13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Америка: узкий перешеек и высокая плотность населения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91425" y="1287530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Переходный регион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Америка соединяет два материка и занимает стратегическое положение между Тихим океаном и Карибским морем. Через неё проходят важные транспортные и торговые маршруты, связывающие Северную и Южную Америку.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48650" y="1287525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включает семь государств, но площадь каждой страны сравнительно мала. При этом население сосредоточено неравномерно: особенно густо заселены долины, побережья и районы вокруг крупнейших городов.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05875" y="1287525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заметную роль сохраняет сельское хозяйство. Экспорт бананов, кофе, сахара и других тропических культур остаётся важной основой доходов, особенно в государствах с ограниченной промышленной базой.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1425" y="3197388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услуги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Панамский канал усиливает значение региона в мировой морской торговле, а туризм и портовые услуги создают рабочие места. Это делает экономику Центральной Америки более связанной с внешними рынками.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448651" y="3197388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уровень устойчивости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5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Коста-Рика и Панама выделяются более стабильной политической и экономической ситуацией. Их опыт показывает, что инвестиции в инфраструктуру, образование и услуги могут заметно повысить конкурентоспособность небольших стран.
</a:t>
            </a:r>
            <a:endParaRPr lang="en-US" sz="115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Карибский бассейн: островные государства и зависимость от туризма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мозаика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Карибский бассейн объединяет множество островных государств и территорий, среди которых Куба, Гаити, Доминиканская Республика, Ямайка и Багамские острова. Раздробленность территории усложняет транспортные связи и внутреннюю интеграцию.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38042" y="12299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размеры стран и дефицит полезных ископаемых усиливают зависимость от внешней торговли. Для многих экономик особенно важны импорт топлива, продовольствия, оборудования и устойчивый доступ к международным рынкам.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81997" y="12299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 опора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Пляжи, тёплый климат и морские ландшафты сделали туризм ключевой отраслью региона. Он приносит валюту, стимулирует сферу услуг и формирует спрос на транспорт, гостиницы и торговлю.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4100" y="28495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Сельскохозяйственный экспорт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сохраняются плантационные культуры: сахарный тростник, бананы и цитрусовые. Такая специализация даёт экспортную выручку, но делает экономику зависимой от мировых цен и погодных условий.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638042" y="28495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Карибские государства часто сталкиваются с ураганами, штормами и наводнениями. Поэтому развитие региона связано не только с туризмом, но и с необходимостью повышать устойчивость инфраструктуры и системы защиты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региона выступают узлами управления, науки и международной торговли, поэтому именно в них сосредоточены наиболее динамичные рабочие места и инфраструктура.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урбанизации близки у трёх стран, что подтверждает решающую роль городов в экономике и расселении Северной Америки.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2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крупнейшие агломерации региона
</a:t>
            </a:r>
            <a:endParaRPr lang="en-US" sz="2302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Bank; данные по доле городского населения, 2023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986572"/>
            <a:ext cx="3805200" cy="12143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насколько различаются модели развития стран региона: от высокотехнологичных экономик до государств, зависящих от нескольких отраслей и внешних поступлений.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странами Северной Америки определяется не только доходами, но и структурой экономики, качеством институтов и степенью диверсификации производства.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уровня экономического развития стран Северной Америки
</a:t>
            </a:r>
            <a:endParaRPr lang="en-US" sz="2173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наследие и языковая карта региона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Северная Америка
</a:t>
            </a:r>
            <a:pPr algn="l" indent="0" marL="0">
              <a:lnSpc>
                <a:spcPct val="100000"/>
              </a:lnSpc>
              <a:buNone/>
            </a:pPr>
            <a:r>
              <a:rPr lang="en-US" sz="6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и Канаде английский стал языком большинства, образования и бизнеса. Именно через него формировались современные государственные институты, массовая культура и научная коммуникация, хотя в Канаде сохраняется и заметная франкоязычная традиция.
</a:t>
            </a:r>
            <a:endParaRPr lang="en-US" sz="1134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Испаноязычный пояс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и большая часть Центральной Америки унаследовали испанский язык как главный инструмент общественной жизни. Он объединяет пространство от крупных городов до сельских районов и отражает длительное влияние испанской колонизации.
</a:t>
            </a:r>
            <a:endParaRPr lang="en-US" sz="1164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Французское и креольское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язык остаётся важной частью идентичности Квебека и Гаити, а в ряде островных стран распространены креольские языки. Эта языковая мозаика напоминает о пересечении европейских, африканских и местных культур.
</a:t>
            </a:r>
            <a:endParaRPr lang="en-US" sz="114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главные вызовы развития Северной Америки
</a:t>
            </a:r>
            <a:endParaRPr lang="en-US" sz="2173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экономические и природные факторы усиливают друг друга и влияют на качество жизни населения.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840" y="1804453"/>
            <a:ext cx="251700" cy="22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980" y="1791220"/>
            <a:ext cx="25020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08415" y="1804453"/>
            <a:ext cx="251700" cy="22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74777" y="3523020"/>
            <a:ext cx="250200" cy="25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94417" y="3536253"/>
            <a:ext cx="251700" cy="2237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хозяйственная специализация стран региона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1319426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Канада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опирается на нефть, природный газ, лес и гидроэнергию. Значительные запасы сырья поддерживают экспорт, энергетику и перерабатывающие отрасли, а также укрепляют роль страны на мировом рынке ресурсов.
</a:t>
            </a:r>
            <a:endParaRPr lang="en-US" sz="1202" dirty="0"/>
          </a:p>
        </p:txBody>
      </p:sp>
      <p:sp>
        <p:nvSpPr>
          <p:cNvPr id="16" name="Text 3"/>
          <p:cNvSpPr txBox="1"/>
          <p:nvPr/>
        </p:nvSpPr>
        <p:spPr>
          <a:xfrm>
            <a:off x="4139816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США
</a:t>
            </a:r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выделяются высокими технологиями, авиацией, автомобилестроением, финансовыми услугами и научными исследованиями. Именно здесь сосредоточены крупнейшие корпорации, университеты и инновационные центры мирового уровня.
</a:t>
            </a:r>
            <a:endParaRPr lang="en-US" sz="1179" dirty="0"/>
          </a:p>
        </p:txBody>
      </p:sp>
      <p:sp>
        <p:nvSpPr>
          <p:cNvPr id="17" name="Text 4"/>
          <p:cNvSpPr txBox="1"/>
          <p:nvPr/>
        </p:nvSpPr>
        <p:spPr>
          <a:xfrm>
            <a:off x="6964001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Мексика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сочетает добычу полезных ископаемых с промышленной сборкой автомобилей, электроники и других товаров. Такое положение делает страну важным звеном производственных цепочек Северной Америки.
</a:t>
            </a:r>
            <a:endParaRPr lang="en-US" sz="1163" dirty="0"/>
          </a:p>
        </p:txBody>
      </p:sp>
      <p:sp>
        <p:nvSpPr>
          <p:cNvPr id="18" name="Text 5"/>
          <p:cNvSpPr txBox="1"/>
          <p:nvPr/>
        </p:nvSpPr>
        <p:spPr>
          <a:xfrm>
            <a:off x="2729613" y="33017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Аграрный экспорт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стран Центральной Америки характерны плантационное сельское хозяйство и экспорт бананов, кофе, сахара и цитрусовых. Эта специализация даёт доход, но сильно зависит от погоды и мировых цен.
</a:t>
            </a:r>
            <a:endParaRPr lang="en-US" sz="1281" dirty="0"/>
          </a:p>
        </p:txBody>
      </p:sp>
      <p:sp>
        <p:nvSpPr>
          <p:cNvPr id="19" name="Text 6"/>
          <p:cNvSpPr txBox="1"/>
          <p:nvPr/>
        </p:nvSpPr>
        <p:spPr>
          <a:xfrm>
            <a:off x="5550004" y="33017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порты
</a:t>
            </a:r>
            <a:pPr algn="l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государства Карибского бассейна и Панамы получают значительную часть доходов от туризма, портовых услуг и морской торговли. Их экономика особенно чувствительна к состоянию мировых перевозок и спроса.
</a:t>
            </a:r>
            <a:endParaRPr lang="en-US" sz="12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товаров, регион связан потоками рабочей силы и денежных переводов, которые поддерживают доходы семей и усиливают взаимную зависимость рынков труда.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Североамериканская интеграция держится не только на торговле, но и на постоянном движении людей, капитала и производственных цепочек.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миграция внутри Северной Америки
</a:t>
            </a:r>
            <a:endParaRPr lang="en-US" sz="235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USMCA/статистические обзоры международной торговли; без привязки к одному году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в мировой экономике и политике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Нью-Йорк, Торонто и другие крупные города региона сосредоточивают банки, биржи, страховые компании и штаб-квартиры международных корпораций. Это усиливает влияние Северной Америки на глобальные финансовые потоки.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университеты США и Канады задают высокие стандарты исследований, привлекают студентов со всего мира и формируют инновационную среду. Научный потенциал напрямую поддерживает конкурентоспособность экономики.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Атлантическое и Тихоокеанское побережья связаны мощными портами, авиахабами и железнодорожными коридорами. Через них проходят основные экспортные и импортные потоки между Америкой, Европой и Азией.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соседними регионами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Центральной Америки и Карибского бассейна выполняют роль мостов между Северной Америкой и более широким миром. Их морские маршруты и каналы соединяют регион с Латинской Америкой и другими континентами.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регион контрастов и 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объединяет страны с разным уровнем развития, но общими транспортными, торговыми и миграционными связями. Именно сочетание природных контрастов, урбанизации и взаимозависимости определяет её особое место в мире.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2026-06-03T04:32:38Z</dcterms:created>
  <dcterms:modified xsi:type="dcterms:W3CDTF">2026-06-03T04:32:38Z</dcterms:modified>
</cp:coreProperties>
</file>