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строение, свойства и функции в живых организмах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определяют работу клетки, тканей и целого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белки незаменимы для клетки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клеточных структур и управляют обменом веществ, ростом, защитой и передачей сигналов. Без них невозможны ферментативные реакции, транспорт веществ и поддержание постоянства внутренней среды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белков и аминокислоты как мономеры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строительные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20 стандартных аминокислот, которые соединяются пептидными связями в длинные цепи. Именно набор мономеров и их порядок задают будущие свойства молекулы.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аминокислоты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содержит аминогруппу, карбоксильную группу, атом водорода и радикал. Эти части есть у всех аминокислот, а различия между ними создаёт именно радикал.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радикалов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Радикалы определяют заряд, полярность, растворимость и химическую активность молекулы. Поэтому одинаковая по длине цепь, но с другим набором аминокислот, может вести себя совершенно иначе.
</a:t>
            </a:r>
            <a:endParaRPr lang="en-US" sz="886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аминокислотных последовательностей создают огромное число белков с разными свойствами. Даже небольшое изменение состава способно заметно повлиять на форму и биологическую функцию молекулы.
</a:t>
            </a:r>
            <a:endParaRPr lang="en-US" sz="8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белковой молекулы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линейная последовательность аминокислот в полипептидной цепи. Она задаёт основу всех последующих уровней организации и определяет, какой получится белковая молекула после сворачивания.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цепь укладывается в α-спираль или β-слой благодаря водородным связям. Такая организация делает молекулу более устойчивой и подготавливает её к дальнейшему сворачиванию.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и четвертичная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отражает пространственную форму всей цепи, а четвертичная возникает при объединении нескольких субъединиц в единый комплекс. Именно здесь формируются участки, важные для работы белка.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изменяется любой уровень организации, меняется форма молекулы и её свойства. В результате белок может потерять активность, перестать связывать нужные вещества или выполнять свою функцию.
</a:t>
            </a:r>
            <a:endParaRPr lang="en-US" sz="10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строения, которая задаёт функцию
</a:t>
            </a:r>
            <a:endParaRPr lang="en-US" sz="2205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аминокислотной последовательностью, пространственной формой и биологической ролью белка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939" y="1605458"/>
            <a:ext cx="22237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функция белков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многократно повышают скорость химических реакций в клетке, не расходуясь в процессе. Благодаря этому обмен веществ идёт с нужной скоростью и становится возможным поддержание жизни.
</a:t>
            </a:r>
            <a:endParaRPr lang="en-US" sz="114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крахмал, пепсин работает в кислой среде желудка и участвует в переваривании белков, а каталаза разлагает перекись водорода на воду и кислород.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ферментов зависит от температуры, кислотности среды и сохранности активного центра. При отклонении от оптимума скорость реакции снижается, а при сильном нарушении фермент теряет активность.
</a:t>
            </a:r>
            <a:endParaRPr lang="en-US" sz="114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строго на определённые вещества и реакции. Такая избирательность связана с формой активного центра, который подходит только к определённому субстрату.
</a:t>
            </a:r>
            <a:endParaRPr lang="en-US" sz="11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биологии; обобщение по функциям белков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 организме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тесно связаны между собой: один и тот же класс молекул может участвовать в самых разных процессах клетки и 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занимает ферментативная функция, а структурные и транспортные белки также играют ключевую роль в жизнедеятельности клетки.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белки: прочность и форма тканей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входит в состав соединительной ткани, сухожилий, кожи и костной основы. Он обеспечивает прочность, упругость и устойчивость к растяжению, поддерживая механическую надёжность органов.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образует основу волос, ногтей и рогового слоя кожи. Этот белок защищает организм от механических повреждений и химических воздействий, создавая прочный наружный барьер.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формируют каркас клеток и тканей, помогая сохранять форму органов. Благодаря их свойствам ткани выдерживают нагрузку и остаются функционально устойчивыми.
</a:t>
            </a:r>
            <a:endParaRPr lang="en-US" sz="11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 и их биологические функции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белки отличаются местом действия и выполняемой ролью, хотя все они принадлежат к одному классу молекул.
</a:t>
            </a:r>
            <a:endParaRPr lang="en-US" sz="1134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 молекул может выполнять разные задачи: перенос, регуляцию, опору и защиту. Это подчёркивает функциональное разнообразие белков.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базовые сведения из учебника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функция белков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от лёгких к тканям и частично возвращает углекислый газ обратно. Это делает его ключевым участником тканевого дыхания и снабжения клеток энергией.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 накапливает кислород в мышечных клетках и отдаёт его при нагрузке. Благодаря этому мышцы дольше сохраняют работоспособность, особенно при интенсивном сокращении.
</a:t>
            </a:r>
            <a:endParaRPr lang="en-US" sz="122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Белки-переносчики мембран обеспечивают транспорт глюкозы, ионов и аминокислот через клеточную оболочку. Без них клетка не смогла бы поддерживать питание, обмен веществ и ионный баланс.
</a:t>
            </a:r>
            <a:endParaRPr lang="en-US" sz="11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9163" y="1342200"/>
            <a:ext cx="3553823" cy="328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функция и белки мышц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волокна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и миозиновые нити образуют сократительный аппарат мышечного волокна. Их взаимное скольжение под действием АТФ укорачивает мышечную клетку и создаёт движение всего организма.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цикла сокращения требуется энергия, поэтому мышца особенно чувствительна к обеспечению кислородом и питательными веществами. Эта система работает в сердце, скелетных мышцах и при поддержании позы.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цитоскелета не только удерживают форму клетки, но и направляют перемещение органелл внутри неё. Благодаря этому мышцы сохраняют упорядоченную организацию и быстро отвечают на сигнал к сокращению.
</a:t>
            </a:r>
            <a:endParaRPr lang="en-US" sz="10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и сигнальные белки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глюкагон действуют как белки-сигналы, поддерживая постоянный уровень глюкозы в крови. Их согласованная работа особенно важна после еды, в перерывах между приёмами пищи и при физической нагрузке.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белки на мембране распознают гормоны, медиаторы и другие молекулы-посланники. После связывания они запускают цепочку реакций, которая меняет работу клетки без прямого проникновения сигнала внутрь.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белки участвуют в контроле обмена веществ, деления клеток, роста и специализации тканей. От точности этих механизмов зависит согласованная работа органов и устойчивость внутренней среды организма.
</a:t>
            </a:r>
            <a:endParaRPr lang="en-US" sz="984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сигнальные белки изменены или работают неправильно, возникают сбои обмена и передачи информации. Такие нарушения могут сопровождать сахарный диабет и ряд наследственных заболеваний.
</a:t>
            </a:r>
            <a:endParaRPr lang="en-US" sz="9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о пищевой энергетической ценности (≈4/4/9 ккал на 1 г)
</a:t>
            </a:r>
            <a:endParaRPr lang="en-US" sz="56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источник энергии при недостатке питательных веществ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калорий организм сначала расходует более удобные источники энергии, а белки подключает позднее, когда нужно компенсировать нехватку питания.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дают энергию, но это вспомогательная роль: их разрушение сопровождается потерей строительного материала и образованием азотистых продуктов.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белков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узнают чужеродные молекулы и связывают их, помогая организму обезвреживать возбудителей. Так белки обеспечивают специфический иммунный ответ и формируют защиту после инфекции или вакцинации.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системы свёртывания крови, включая фибриноген, образуют сетку фибрина в месте повреждения сосуда. Это ускоряет образование сгустка и уменьшает потерю крови.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усиливают сопротивляемость клеток вирусам и предупреждают их быстрое распространение в тканях. Защитная роль белков особенно заметна при воспалении, заживлении ран и локализации инфекции.
</a:t>
            </a:r>
            <a:endParaRPr lang="en-US" sz="10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Денатурация: как белок теряет активность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факторы нарушают пространственную организацию белковой молекулы и приводят к утрате её функции.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активность белков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условия среды меняют форму белка, свойства его активного центра и скорость биохимических реакций.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белка зависит не только от его состава, но и от среды: даже небольшие отклонения могут нарушить работу молекулы.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3" y="1553825"/>
            <a:ext cx="2262914" cy="190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8" y="1553825"/>
            <a:ext cx="2262914" cy="190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и значение аминокислот для роста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тарелки — в клетку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не используются организмом в готовом виде: сначала они расщепляются до аминокислот. Затем эти молекулы идут на построение собственных белков, необходимых для мышц, ферментов и тканей. От качества пищи напрямую зависит, насколько полно идёт обновление организма.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подростку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активного роста потребность в полноценном белке возрастает. Организму нужны не только энергия и калории, но и материал для синтеза новых клеток, поэтому рацион должен включать мясо, рыбу, яйца, молочные продукты, бобовые и орехи.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белка не хватает
</a:t>
            </a:r>
            <a:pPr algn="ctr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белка замедляется восстановление тканей, снижается работоспособность и может ухудшаться развитие. Организм начинает экономить ресурсы, и даже обычные нагрузки ощущаются сильнее, чем обычно.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перечень незаменимых аминокислот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 в рационе человека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аминокислоты должны поступать с пищей, потому что организм не может синтезировать их в достаточном количестве.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всех незаменимых аминокислот важно так же, как и общее количество белка: дефицит одной из них ограничивает весь синтез.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Нарушения, связанные с белками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гена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ДНК нарушает порядок нуклеотидов, а значит, может изменить последовательность аминокислот в синтезируемом белке.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аминокислотная последовательность меняет пространственную структуру и свойства молекулы. Белок начинает работать слабее, иначе или совсем перестаёт выполнять свою функцию.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организма это приводит к наследственным нарушениям, таким как серповидноклеточная анемия, фенилкетонурия и другие ферментопатии.
</a:t>
            </a:r>
            <a:endParaRPr lang="en-US" sz="11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определяют жизнь клетки на всех уровнях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катализ, строение, транспорт, защиту и регуляцию, а их свойства задаются последовательностью аминокислот и формой молекулы. Именно поэтому они лежат в основе жизненных процессов и наследственных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2026-06-01T16:40:10Z</dcterms:created>
  <dcterms:modified xsi:type="dcterms:W3CDTF">2026-06-01T16:40:10Z</dcterms:modified>
</cp:coreProperties>
</file>