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 — единая система, а не набор отдельных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природы: почему это система
</a:t>
            </a:r>
            <a:endParaRPr lang="en-US" sz="330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включает живые и неживые компоненты, которые постоянно взаимодействуют между собой. Вода, воздух, почва, рельеф и климат создают условия для растений, животных и 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природа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природы и их связи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неживая природа создаёт условия для живой, а живые организмы изменяют среду.
</a:t>
            </a:r>
            <a:endParaRPr lang="en-US" sz="11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 рельеф Земли
</a:t>
            </a:r>
            <a:endParaRPr lang="en-US" sz="2395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 — твёрдая оболочка Земли, в которой находятся горные породы, полезные ископаемые и формы рельефа. Она служит основой для почв, дорог, городов и сельского хозяйства.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определяет, как движутся реки, где удобнее прокладывать дороги и строить поселения. На ровной поверхности освоение территории обычно проще, чем на сильно пересечённой.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климатом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местности меняет условия жизни. В горах температура ниже, а ветер и перепады погоды ощущаются сильнее, чем на равнинах, где климат чаще мягче и стабильнее.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образуются в недрах литосферы и используются человеком как сырьё и топливо. Поэтому изучение строения земной коры важно для хозяйства и природопользования.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равнины: сравнение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заметно выше окружающей местности, поэтому воздух там холоднее и разреженнее. Из-за крутых склонов почвенный слой часто тоньше, а земледелие требует больше усилий.
</a:t>
            </a:r>
            <a:endParaRPr lang="en-US" sz="1129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имеют ровную или слабо волнистую поверхность. На них легче строить дороги, располагать города и обрабатывать большие поля, особенно там, где достаточно влаги.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реки текут быстрее, а в низинах и на равнинах они чаще разливаются, образуя широкие долины. Это влияет на транспорт, ирригацию и размещение поселений.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живых организмов эти условия тоже важны: в горах больше холодоустойчивых видов, а на равнинах разнообразие растительности часто связано с плодородием почв и доступом к воде.
</a:t>
            </a:r>
            <a:endParaRPr lang="en-US" sz="11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это не просто верхний слой земли, а сложная среда, от которой зависят питание растений, влажность и жизнь множества организмов.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 зависит от её состава и живых организмов: чем лучше она удерживает влагу и питает растения, тем богаче природное сообщество.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 естествознанию и географии о составе и функциях почвы.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так важна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Погоду можно наблюдать здесь и сейчас, а климат описывает устойчивые особенности местности за длительный период.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погода меняется быстро, то климат показывает, какие условия повторяются в местности регулярно и формируют её природный облик.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определений погоды и климата из школьного курса географии.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океанов, морей, рек и почвы вода испаряется под действием солнечного тепла. Так начинается непрерывное движение воды в природе.
</a:t>
            </a:r>
            <a:endParaRPr lang="en-US" sz="117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поднимается вверх, охлаждается и превращается в капли, из которых образуются облака. В атмосфере вода временно накапливается перед следующим этапом.
</a:t>
            </a:r>
            <a:endParaRPr lang="en-US" sz="1041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облаков выпадают осадки: дождь, снег или град. Часть воды попадает в реки и озёра, а часть просачивается в почву.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и возврат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возвращается в водоёмы по рекам, подземным потокам и стоку с поверхности. Затем цикл повторяется, поддерживая жизнь на суше и в океане.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вода на планете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реки зависит от сезона, количества осадков и таяния снега. Поэтому уровень воды может заметно меняться в течение года.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уровень воды обычно выше из-за снеготаяния, а летом и зимой он часто ниже. Это и есть сезонный водный режим.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 по теме водного режима рек.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 водный режим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78%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состав атмосферы Земли по справочным данным по физической географии.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Земли составляет азот.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состав объясняет, почему атмосфера поддерживает дыхание, защищает жизнь и влияет на погоду.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климат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складывается из нескольких природных факторов, которые действуют вместе и по-разному проявляются в разных районах Земли.
</a:t>
            </a:r>
            <a:endParaRPr lang="en-US" sz="10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дни короче, солнце стоит низко, а температура часто опускается ниже нуля. Многие растения переходят в покой, а животные меняют поведение, чтобы пережить холод и нехватку пищи.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становится теплее, тает снег, увеличивается длина дня и пробуждаются растения. У животных начинается период активности, а у людей появляются полевые и садовые работы.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больше тепла и света, поэтому растения растут быстрее, а водоёмы прогреваются сильнее. В это время люди чаще отдыхают на природе и собирают урожай ранних культур.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температура постепенно снижается, листья меняют окраску и опадают, а день становится короче. Животные готовятся к зиме, запасая корм или меняя место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 экосистеме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цепь показывает, как энергия переходит от Солнца к растениям, затем к животным и далее к организмам-разрушителям.
</a:t>
            </a:r>
            <a:endParaRPr lang="en-US" sz="11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сообщество и его связи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дом для 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местообитание похоже на многослойный дом, где у каждого вида есть своё место. Внизу растут травы и кустарники, выше живут насекомые, птицы и мелкие звери, а вместе они образуют устойчивую популяцию.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цепей становится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птица может есть насекомых, ягоды и семена, а сама становится добычей хищников. Поэтому в природе связи редко бывают линейными: они переплетаются в пищевую сеть.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помогают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поляне одновременно работают разные «соседи»: растения создают пищу, насекомые опыляют цветы, птицы регулируют численность вредителей, а звери расселяют семена. Так местообитание поддерживает жизнь многих организмов.
</a:t>
            </a:r>
            <a:endParaRPr lang="en-US" sz="9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приспособления организмов
</a:t>
            </a:r>
            <a:endParaRPr lang="en-US" sz="2334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северных зверей густой мех удерживает тепло и защищает от ветра. Он помогает сохранять энергию там, где зима длинная, а температура долго остаётся очень низкой.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у кактуса уменьшают испарение и отпугивают травоядных. Такой признак особенно важен в засушливых районах, где воду нужно расходовать очень экономно.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у водных растений помогают лучше держаться на поверхности и получать свет. Они приспособлены к жизни там, где вода поддерживает стебли и корни.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Незаметность для 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делает насекомых менее заметными для хищников. Благодаря этому они чаще выживают и успевают найти пищу, укрытие и партнёра.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круговорота показывают, что вещества не исчезают, а переходят из одной среды в другую. При этом солнечная энергия запускает основные процессы жизни.
</a:t>
            </a:r>
            <a:endParaRPr lang="en-US" sz="120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соединяют воздух, воду, почву и живые организмы в единую систему, поэтому любое изменение отражается на всей природе.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школьному курсу природоведения и 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воды и углерода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природные зоны по условиям и растительности.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количество осадков определяют внешний облик зоны: чем суше и холоднее, тем ниже и разреженнее растительность.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 для основной школы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 миллионов
</a:t>
            </a:r>
            <a:endParaRPr lang="en-US" sz="6954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биоразнообразия, учебные материалы и данные научных обзоров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живых организмов уже описано учёными.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экосистеме, тем легче ей сохранять равновесие при внешних изменениях. Учёные уже описали более 2 миллионов видов живых организмов, и это лишь часть разнообразия Земли.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42" y="1661225"/>
            <a:ext cx="3994417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ежедневные привычки помогают уменьшить нагрузку на природу дома, в школе и на улице. Главное — делать это регулярно и без лишних усилий.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снижают загрязнение, экономят ресурсы и помогают сохранять место обитания растений и 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по экологичному поведению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каждый день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работает как единое целое: если меняется вода, почва или климат, это сразу отражается на живых организмах. Бережное отношение человека помогает сохранить равновесие всей системы.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связана во всём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2026-07-26T20:18:38Z</dcterms:created>
  <dcterms:modified xsi:type="dcterms:W3CDTF">2026-07-26T20:18:38Z</dcterms:modified>
</cp:coreProperties>
</file>