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экологические факторы: обзор и ключевые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влияют друг на друга, формируя сложные экосистемные связи.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биотических факторов в экологии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— ключевой элемент экосистем, взаимодействующий с абиотическими и антропогенными. Они создают сложные связи между организмами, влияя на конкуренцию, симбиоз, хищничество и паразитизм, что изучалось ещё в XIX веке учёными, такими как К. Мёбиус.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основные виды биотических факторов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— это влияние организмов друг на друга внутри экосистемы, формирующие устойчивые взаимосвязи и влияющие на развитие видов.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является важным биотическим фактором, регулирующим численность видов и стимулирующим естественный отбор и эволюционные адаптации.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включают внутривидовую и межвидовую конкуренцию, а также разнообразные формы симбиоза: мутуализм, паразитизм и комменсализм.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деревьев меняют почвенный состав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деревьев способствует проникновению кислорода в почву и выделяет вещества, изменяющие её химический состав, что влияет на микробные и растительные сообщества.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Лоси регулируют структуру леса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Питающиеся молодыми побегами деревьев лоси влияют на восстановление лесной растительности, ограничивая распространение некоторых видов и создавая условия для других.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грибки снижают жизнеспособность растений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Грибы, вызывающие ржавчину, паразитируют на растениях, уменьшая их рост и урожайность, существенно влияя на здоровье экосистемы.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проявления биотических факторов
</a:t>
            </a:r>
            <a:endParaRPr lang="en-US" sz="5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биотических факторов воздействия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Внутривидовые факторы включают конкуренцию за ресурсы, формирование социальных иерархий и сезонные миграции для оптимизации выживания.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Хищничество, как межвидовой фактор, регулирует численность жертв и поддерживает динамическое равновесие в биоценозах.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Межвидовые взаимодействия представлены формами симбиоза: мутуализмом, паразитизмом и комменсализмом, определяющими экологические связи видов.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влияние биоценозов и абиотической среды демонстрирует интеграцию биотических факторов с окружающей средой и её устойчивостью.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Фактические данные: биоразнообразие и связи организмов
</a:t>
            </a:r>
            <a:endParaRPr lang="en-US" sz="4878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насекомых и птиц в смешанном лесу
</a:t>
            </a:r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площади 1 га смешанного леса средней России насчитывается до 1000 видов насекомых и около 80 видов птиц, что свидетельствует о высокой плотности и многообразии биотических взаимодействий.
</a:t>
            </a:r>
            <a:endParaRPr lang="en-US" sz="1761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муравьёв — важные агротехники природы
</a:t>
            </a:r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создают крупные колонии, активно распространяют семена растений и способствуют аэрации почвы, что улучшает условия для роста растительности.
</a:t>
            </a:r>
            <a:endParaRPr lang="en-US" sz="1761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повышает устойчивость лесных сообществ
</a:t>
            </a:r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Ассоциация корней деревьев с грибами микоризы увеличивает биомассу и иммунитет растений, улучшая обмен питательными веществами и закрепляя структуру экосистемы.
</a:t>
            </a:r>
            <a:endParaRPr lang="en-US" sz="176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конкуренция направляет распределение ресурсов и влияет на репродуктивный успех в популяции, стабилизируя её в природных условиях.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
</a:t>
            </a:r>
            <a:pPr algn="ctr" indent="0" marL="0">
              <a:lnSpc>
                <a:spcPct val="100000"/>
              </a:lnSpc>
              <a:buNone/>
            </a:pPr>
            <a:r>
              <a:rPr lang="en-US" sz="1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особей внутри популяции соревнуются за ограниченные ресурсы, что обеспечивает баланс численности и поддерживает социальные структуры.
</a:t>
            </a:r>
            <a:endParaRPr lang="en-US" sz="8543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популяционной экологии России, 2020 год.
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 грызунов хищниками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Лисы и совы контролируют популяции мышевидных грызунов в лесах, предотвращая чрезмерное размножение и поддерживая экологический баланс в биоценозах.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Паразитирование кукушки на певчих птицах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Кукушка подкидывает яйца в гнёзда других птиц, что влияет на воспроизводство принимающих видов, демонстрируя адаптационные стратегии паразитизма.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клевера и азотфиксирующих бактерий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Бактерии, обитающие в корнях клевера, фиксируют атмосферный азот, повышая плодородие почвы и способствуя росту растений в агроэкосистемах.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Межвидовые взаимодействия: ключевые примеры
</a:t>
            </a:r>
            <a:endParaRPr lang="en-US" sz="5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Периодические колебания отражают циклы восстановления и снижения популяций, выявляя важность хищников для контроля численности жертв.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Задержка реакции хищников отмечается из-за времени адаптации и воспроизводства, что способствует устойчивому балансу популяций.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хищников на численность жертв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лесного экологического мониторинга, 2021
</a:t>
            </a:r>
            <a:endParaRPr lang="en-US" sz="145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Мутуализм: пример взаимовыгодного взаимодействия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Мутуализм предполагает взаимную выгоду для двух видов, как в случае опыления цветов пчёлами, где растения обеспечивают пищу, а пчёлы — перенос пыльцы.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симбиотические системы, например лишайники или коралловые рифы, демонстрируют, как взаимопомощь способствует выживанию и развитию экосистем даже в экстремальных условиях.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представляет особый тип биотических взаимоотношений, при котором один организм — паразит — извлекает выгоду, причиняя вред хозяину. Например, паразитические грибы снижают урожайность сельскохозяйственных культур, влияя на продуктивность экосистем.
</a:t>
            </a:r>
            <a:endParaRPr lang="en-US" sz="2726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паразитизм иллюстрируют вши у млекопитающих, а также простейшие, такие как малярийный плазмодий, вызывающий болезни у человека и животных. Эти паразиты существенно влияют на численность популяций, изменяя динамику экосистем.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Паразитизм: влияние на популяции и экосистемы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Хищничество: ключевой регулятор численности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хищничества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— взаимодействие, при котором хищник поедает жертву. Примеры включают волков, охотящихся на зайцев, и сов, добывающих мышей. Такие отношения обеспечивают перераспределение энергии в экосистемах.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Эколого-эволюционное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формируют устойчивые пищевые цепи, способствуя эволюции защитных механизмов у жертв. Их деятельность регулирует численность популяций, поддерживая экологический баланс и стабильность сообщества.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019802"/>
            <a:ext cx="10121400" cy="60934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биотических взаимодействий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характеристика механизмов, примеров и эффектов биотических взаимодействий в экосистемах.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Мутуализм способствует обеим сторонам, конкуренция наносит ущерб обоим, паразитизм выгоден только паразиту, а комменсализм — безвреден для хозяина.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экологические исследования и учебники по экологии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Межвидовая конкуренция: примеры и научное подтверждение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Межвидовая конкуренция возникает, когда различные виды претендуют на одни ресурсы, например, разные виды синиц конкурируют за пищу зимой, что влияет на их выживаемость.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конкурентного исключения Гаузе доказан на инфузориях, где совместное существование возможно лишь при дифференциации экологических ниш. В противном случае один вид вытесняет другого.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исследований межвидовой конкуренции позволяют прогнозировать формирование биологических сообществ и разрабатывать стратегии охраны биоразнообразия в природных экосистемах.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Биоценозы как результат биотических связей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биоценоз: взаимодействия природы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деревья, мхи, грибы, насекомые и птицы образуют сеть взаимосвязей, регулирующих численность и структуру. Эти взаимоотношения обеспечивают стабильность и устойчивость лесной экосистемы.
</a:t>
            </a:r>
            <a:endParaRPr lang="en-US" sz="1802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рифы: симбиоз и совместное выживание
</a:t>
            </a:r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Кораллы, рыбы и беспозвоночные формируют сложные сообщества, поддерживаемые симбиотическими отношениями, которые сохраняют биоразнообразие и способствуют высокой продуктивности рифов.
</a:t>
            </a:r>
            <a:endParaRPr lang="en-US" sz="1761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Тундровые экосистемы: адаптация к суровым условиям
</a:t>
            </a:r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взаимодействия между леммингами, растениями и хищниками создают устойчивые пищевые цепи, что позволяет сообществам выживать в экстремальном климате с минимальными ресурсами.
</a:t>
            </a:r>
            <a:endParaRPr lang="en-US" sz="176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энергии через пищевые цепи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трофические уровни и их роли в экосистеме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2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иллюстрирует цикличность, где рост численности жертв приводит к увеличению хищников, а последующее снижение жертв уменьшает и количество хищников.
</a:t>
            </a:r>
            <a:pPr algn="l" indent="0" marL="0">
              <a:lnSpc>
                <a:spcPct val="150041"/>
              </a:lnSpc>
              <a:buNone/>
            </a:pPr>
            <a:r>
              <a:rPr lang="en-US" sz="22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2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демонстрирует естественную саморегуляцию через взаимодействия «жертва–хищник», объясняя сезонные колебания численности в экосистемах.
</a:t>
            </a:r>
            <a:endParaRPr lang="en-US" sz="2245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популяций: модель Лотки-Вольтерры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 популяционной экологии, данные за 2010–2020 годы
</a:t>
            </a:r>
            <a:endParaRPr lang="en-US" sz="14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изменения приводят к дестабилизации пищевых цепей и сокращению биоразнообразия, что ставит под угрозу экологическую устойчивость.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заболеваний среди диких животных, вызванное антропогенной деятельностью, снижает их численность и трансформирует структуры экосистем.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Интродукция чужеродных видов, таких как американская норка в Европе, вызывает изменения в местных сообществах и конкуренцию с аборигенными видами.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напрямую влияет на экосистемы, уничтожая хищников, что нарушает естественные регуляторные процессы и ведёт к дисбалансу в биоценозах.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биотический фактор и источник изменений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Реинтродукция хищников в природные сообщества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национальном парке Йеллоустоун успешно восстановлена численность волков, вернувшихся к естественной роли регуляторов популяций, что привело к улучшению экосистемы и биоразнообразия.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редких видов в Красной книге РФ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Систематическая работа по охране редких и исчезающих видов позволяет сохранить уникальные биологические ресурсы и предотвращать потерю генетического разнообразия в природных сообществах.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контроль вредителей в сельском хозяйстве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естественных врагов сельскохозяйственных вредителей уменьшает потребность в химических пестицидах, сохраняя экологическое равновесие и здоровье почв.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и регулирование биотических процессов
</a:t>
            </a:r>
            <a:endParaRPr lang="en-US" sz="5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биотических факторов для устойчивого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биотических взаимодействий является ключом к сохранению природы, рациональному использованию ресурсов и предупреждению экологических кризисов, что способствует формированию экологической ответственности.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2026-05-10T06:30:38Z</dcterms:created>
  <dcterms:modified xsi:type="dcterms:W3CDTF">2026-05-10T06:30:38Z</dcterms:modified>
</cp:coreProperties>
</file>