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приставки в английских прилагательных: il-, im-, in-, ir-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образовывать противоположные прилагательные без 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отрицательные приставки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противоположное значение часто выражается одной приставкой. Это помогает быстрее понимать правила, описания и учебные тексты, а также писать слова точнее: polite — impolite, visible — invisible, honest — dishonest.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приставка in-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in- обычно придаёт слову отрицательное значение или показывает отсутствие признака. С её помощью образуются пары вроде correct — incorrect и active — inactive.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приставка часто встречается в словах латинского происхождения. Поэтому она особенно полезна в учебной лексике: complete — incomplete, visible — invisible, correct — incorrect.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начинается не на l, m, p, b или r, чаще всего сохраняется in-. Такой способ помогает быстрее находить правильную форму в словах из школьных заданий.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одинаковая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n может изменяться в зависимости от первой буквы основы. Перед l, m, p, b и r часто появляются формы il-, im- и ir- вместо in-.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 приставки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первая буква основы помогает выбрать il-, im-, in- или ir-.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формы отрицательной приставки и примеры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форма приставки зависит от первой буквы основы и помогает быстрее выбирать правильное написание.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связан не со смыслом слова, а с его началом; это упрощает запоминание и проверку написания.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отрицательных приставок в английском языке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il- перед буквой l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il- появляется перед словами, которые начинаются на l. Так английское слово легче произносится, а противоположное значение выражается без изменения основы.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пары: legal — illegal, logical — illogical, literate — illiterate. Эти слова встречаются в темах о правилах, мышлении, учебе и умении читать.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 начинается на l, чаще всего нужна именно il-. Полезно сразу учить слово парами, чтобы быстрее замечать закономерность в тестах и упражнениях.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im- перед m, p и b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произношения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im- помогает сделать слово более удобным для произношения, когда основа начинается на m, p или b. Поэтому в этих случаях она встречается особенно часто.
</a:t>
            </a:r>
            <a:endParaRPr lang="en-US" sz="1105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m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possible меняет значение на impossible, а mature — на immature. Такие пары показывают, как одна приставка создаёт противоположный смысл без новой основы.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p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p тоже используется im-: polite — impolite. Это слово часто встречается в разговорах о поведении, вежливости и правилах общения в школе.
</a:t>
            </a:r>
            <a:endParaRPr lang="en-US" sz="1122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b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b форма также остаётся im-: balance — imbalance. Такие слова полезны в заданиях, где нужно описать равновесие, порядок или нарушение равновесия.
</a:t>
            </a:r>
            <a:endParaRPr lang="en-US" sz="11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ir- перед буквой r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20412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 начинается на r, обычно используется форма ir-. Она помогает образовать противоположное прилагательное, не меняя смысловой основы слова.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305179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ir- встречается реже, чем in-, но её легко распознать по первой букве основы. Это особенно помогает при выполнении тестов и словарных упражнений.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273800" y="225465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regular — irregular, responsible — irresponsible, rational — irrational. Эти слова полезны в темах о расписании, порядке, логике и поведении человека.
</a:t>
            </a:r>
            <a:endParaRPr lang="en-US" sz="11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in- остаётся самой широкой по употреблению и подходит для многих слов, которые не начинаются на l, m, p, b или r.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примеров по учебному набору темы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учебных примеров относятся к форме in-, поэтому она встречается чаще остальных.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приставок встречаются чаще в учебных примерах
</a:t>
            </a:r>
            <a:endParaRPr lang="en-US" sz="196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примеров по теме отрицательных приставок; подсчёт по заданным словам
</a:t>
            </a:r>
            <a:endParaRPr lang="en-US" sz="692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примеров в теме и помогает увидеть, что одна форма подходит для более широкого круга слов.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in-, а остальные формы зависят от первой буквы основы; значит, правило выбора можно быстро применять на практике.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прилагательные в школьных ситуациях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объявлениях часто нужны слова вроде honest — dishonest и legal — illegal. Они помогают быстро понять, какое поведение разрешено, а какое нарушает правила школы или закона.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possible — impossible и responsible — irresponsible часто встречаются в домашних заданиях и проектах. Они показывают, можно ли выполнить задачу, и кто отвечает за результат.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regular — irregular и legal — illegal полезны при обсуждении расписания, порядка действий и школьных правил. Отрицательная приставка сразу меняет смысл слова на противоположный.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со школой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дорожных знаках, в расписаниях и правилах поведения можно встретить такие прилагательные каждый день. Поэтому важно узнавать их быстро и понимать без перевода в каждом тексте.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63039"/>
            <a:ext cx="4389600" cy="17945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значения исходного и отрицательного прилагательного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значение слова после добавления отрицательной приставки.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приставка создаёт противоположное значение, а выбор формы зависит от начала основы слова.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отрицательных приставок в английском языке.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учащихся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приставка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выбрать приставку по смыслу, а не по первой букве основы. Поэтому учащиеся пишут inpossible вместо impossible или irlegal вместо illegal, хотя форма определяется правилом.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букв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слове теряются или добавляются лишние буквы: ilmature вместо immature, impolite пишут с ошибкой внутри слова. Важно проверять не только приставку, но и всё написание целиком.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началом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может начинаться на l, m, p, b или r, и тогда обычное in- не подходит. Именно поэтому нужно сначала посмотреть на первую букву, а уже потом выбирать вариант приставки.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полезно сразу составить короткое предложение и сверить форму по учебнику или словарю. Это помогает запомнить правильный вариант и избежать повторной ошибки.
</a:t>
            </a:r>
            <a:endParaRPr lang="en-US" sz="10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 для запоминания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l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начинается на l, обычно используется il-. Так образуются пары legal — illegal, logical — illogical и literate — illiterate, которые легко запомнить через одно и то же начало.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m, p, b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m, p и b чаще ставится im-. Эта форма удобна для произношения и встречается в словах impossible, impolite, immature и imbalance, которые часто попадаются в упражнениях.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r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 начинается на r, выбирают ir-. Так появляются irregular, irresponsible и irrational. Эти слова хорошо запоминаются в группе, потому что правило здесь очень стабильное.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других словах сохраняется in-. К этой группе относятся incorrect, incomplete, inactive и invisible. Полезно учить не только правило, но и готовые пары слов.
</a:t>
            </a:r>
            <a:endParaRPr lang="en-US" sz="12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основы к противоположному прилагательному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от исходного слова к новой форме с отрицательной приставкой.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такие прилагательные используются в предложении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20412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прилагательные могут стоять перед существительным и описывать его признак: an irregular verb, an invisible sign, an illegal act. В этом случае слово сразу уточняет, о чём идёт речь.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305179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делают речь точнее, потому что показывают противоположный признак без длинных объяснений. Вместо нескольких слов достаточно одной формы, чтобы описать предмет, человека или ситуацию.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273800" y="225465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 be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часто такие слова используются после глагола to be: It is impossible. The road is illegal. This answer is incorrect. Такая конструкция помогает выразить состояние или оценку.
</a:t>
            </a:r>
            <a:endParaRPr lang="en-US" sz="11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правильной формы слова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приставку, проверить написание и сразу закрепить слово в примере.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слов для тренировки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legal — illegal и regular — irregular. Эти пары часто встречаются в заданиях о правилах, порядке и расписании, поэтому их полезно узнавать без долгого перевода.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2008405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и 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visible — invisible и complete — incomplete помогают описывать то, что можно увидеть, и то, что является полным или неполным. Они часто встречаются в текстах и упражнениях.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3743014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polite — impolite и mature — immature связаны с характером и поведением. Такие слова полезны, когда нужно описать вежливость, взрослость и отношения между людьми.
</a:t>
            </a:r>
            <a:endParaRPr lang="en-US" sz="961" dirty="0"/>
          </a:p>
        </p:txBody>
      </p:sp>
      <p:sp>
        <p:nvSpPr>
          <p:cNvPr id="13" name="Text 5"/>
          <p:cNvSpPr txBox="1"/>
          <p:nvPr/>
        </p:nvSpPr>
        <p:spPr>
          <a:xfrm>
            <a:off x="5477619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rational — irrational помогают говорить о разумных и неразумных поступках. Они встречаются реже, но хорошо показывают, как приставка меняет значение на противоположное.
</a:t>
            </a:r>
            <a:endParaRPr lang="en-US" sz="953" dirty="0"/>
          </a:p>
        </p:txBody>
      </p:sp>
      <p:sp>
        <p:nvSpPr>
          <p:cNvPr id="14" name="Text 6"/>
          <p:cNvSpPr txBox="1"/>
          <p:nvPr/>
        </p:nvSpPr>
        <p:spPr>
          <a:xfrm>
            <a:off x="7212226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слова не по одному, а парами. Тогда легче заметить разницу в значении и быстрее вспомнить нужную форму в тесте, чтении или коротком ответе.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эта тема встречается в повседневном английском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правилах поведения часто встречаются слова вроде illegal и irresponsible. Они помогают понять, что разрешено, а что запрещено, без долгих объяснений и лишних фраз.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и инструкции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объявлениях и в инструкциях можно увидеть слова impossible, incomplete или incorrect. Такие формы сразу показывают, что что-то сделать нельзя, чего-то не хватает или ответ дан неверно.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школы отрицательные прилагательные встречаются на знаках и предупреждениях. Они помогают быстро ориентироваться в ситуации и понимать ограничения, даже если текста совсем немного.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людей и 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диалогах эти слова используют для описания характера, внешнего вида и состояния предметов. Поэтому знание приставок помогает читать не только учебник, но и обычные тексты.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приставках il-, im-, in-, ir-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приставки помогают быстро образовывать противоположные прилагательные в английском языке. Если запомнить правило по первой букве основы, писать и понимать такие слова станет намного проще.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2026-05-31T06:10:44Z</dcterms:created>
  <dcterms:modified xsi:type="dcterms:W3CDTF">2026-05-31T06:10:44Z</dcterms:modified>
</cp:coreProperties>
</file>