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jpe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полисы и борьба с персидским нашествием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полисы Греции защитили свободу перед лицом Персии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770" y="1076446"/>
            <a:ext cx="3905795" cy="3463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силы древнего мира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Греция была раздроблена на полисы, а Персия управляла огромными землями. Их столкновение стало борьбой за свободу, власть и контроль над морскими путями в Восточном Средиземноморье.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греческий полис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898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земля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898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 объединял сам город и окружающие земли. Жители подчинялись общим законам, пользовались своими храмами, рынками и площадями, а также защищали границы своего небольшого государства.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396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Собственная власть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396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полиса были свои правители, войско и правила жизни. Поэтому Афины, Спарта или Коринф могли действовать по-разному, хотя все они считали себя частью греческого мира.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8898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был гражданином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8898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права имели только свободные мужчины-граждане. Женщины, рабы и переселенцы жили в полисе, но не участвовали в его управлении и не могли принимать важные решения.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396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перед угрозой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51396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Полисы часто спорили между собой и даже воевали, однако при опасности могли объединяться. Именно так греки действовали, когда Персия попыталась подчинить их земли силой.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полисы по-разному строили жизнь, армию и торговлю. Это помогало им оставаться самостоятельными, но делало Грецию политически раздробленной.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греческие полисы и их особенности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полис имел собственный путь развития. Афины выделялись морем, Спарта — армией, Коринф — торговлей, а Фивы — положением в Центральной Греции.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материалу о греческих полисах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Греции и Персидской державы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Земля, разделённая морем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греческие области выглядят разобщёнными: между ними горы, заливы и острова. Такое расположение мешало объединению, но помогало развивать морскую торговлю и связь между городами.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держава на востоке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Персидская держава на карте заметно больше и показывает, с каким сильным противником столкнулись греки. Для них эта мощь была не только угрозой, но и причиной защищать свою независимость.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по обе стороны моря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поселения находились не только на Балканах, но и на островах Эгейского моря, а также на побережье Малой Азии. Это делало море важнейшей дорогой для жизни полисов.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шёл не только о земле: важными были порты, морские пути и влияние на побережье Малой Азии.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началась война с Персией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двигатель конфликта — стремление Персии усилить власть. Для греков война стала борьбой за самостоятельность и безопасные торговые связи.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темы о греко-персидских войнах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Ионийское восстание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499 г. до н. э.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Малой Азии начинается восстание греков против персидской власти. Ионийцы стремятся вернуть себе свободу и право жить по собственным законам.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494 г. до н. э.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подавлено, и Персия одерживает победу. После этого Дарий I решает наказать материковую Грецию, что приводит к новым походам и большой войне.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Афин и Эретрии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и Эретрия отправляют поддержку восставшим. Для них ионийцы были соплеменниками, а их борьба воспринималась как дело всего греческого мира.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поход персов в Грецию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первого вторжения персов в 490 г. до н. э.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939" y="1085810"/>
            <a:ext cx="2761187" cy="349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 Марафоне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 сторон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490 г. до н. э. афиняне вместе с небольшим отрядом из Платей встретили более многочисленное персидское войско. Греки защищали свой полис на знакомой местности.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96902" y="3420000"/>
            <a:ext cx="46518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победы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96902" y="3716097"/>
            <a:ext cx="46518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при Марафоне стала важным примером для всех греков. Она показала, что даже сильного противника можно остановить, если действовать смело, согласованно и решительно.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43287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Мильтиада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43287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Афинским военачальником был Мильтиад. Он сумел организовать атаку так, чтобы сильная фаланга ударила по врагу в нужный момент и не позволила ему сломить греческий строй.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Победу обеспечили не только храбрость, но и строй фаланги, а также выбор места для боя у берегов Марафона.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сил при Марафоне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Численное превосходство Персии не стало решающим. Организованность греков и знание местности позволили им добиться победы.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 описанию битвы при Марафоне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992" y="1653906"/>
            <a:ext cx="486000" cy="48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8677" y="1653906"/>
            <a:ext cx="486000" cy="48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6093" y="1680906"/>
            <a:ext cx="486000" cy="432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новому нападению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12662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Афин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24318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при Марафоне афиняне не чувствовали себя в полной безопасности. Фемистокл убедил граждан, что для защиты города нужен не только сухопутный строй, но и сильный флот.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21346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Серебро Лаврия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433003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на строительство кораблей получили из доходов серебряных рудников в Лаврии. Это решение стало важным, потому что позволило Афинам быстро усилить морскую мощь без долгого ожидания.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28763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готовность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6240419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Афиняне поняли: следующая война будет решаться на море не меньше, чем на суше. Новые корабли должны были защитить торговлю, порты и сам город от повторного вторжения.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6700" y="1075784"/>
            <a:ext cx="8380800" cy="19478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50" y="435775"/>
            <a:ext cx="7277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Фермопилы: подвиг защитников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1055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Узкий проход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055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Фермопилы были удобным местом для обороны: тесный проход не позволял персам сразу использовать численное превосходство. Несколько дней здесь решалась судьба всей кампании.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342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для Греции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0342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оборонявшиеся удерживали проход, другие города успели подготовиться к нападению. Именно эта задержка помогла грекам организовать дальнейшую защиту на море и суше.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0580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Мужество до конца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0580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сражались упорно, хотя силы были неравны. Их сопротивление стало символом верности долгу и показало, что свободу полиса можно защищать даже ценой жизни.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60817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 Леонида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817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Спартанский царь Леонид повёл в бой 300 воинов и союзников из других полисов. Они понимали риск, но сознательно остались, чтобы задержать врага.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 после первых успехов персов греческое сопротивление стало крепнуть и перехватило инициативу в решающий момент.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события 480–479 гг. до н. э.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 произошёл на море: после Саламина и Платей наступление Персии потеряло силу.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греко-персидских войн, 480–479 гг. до н. э.; учебный материал
</a:t>
            </a:r>
            <a:endParaRPr lang="en-US" sz="9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Саламинская битва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50" y="2801657"/>
            <a:ext cx="2700000" cy="38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480 г. до н. э.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13151" y="3448281"/>
            <a:ext cx="27000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Персидский флот подошёл к Аттике, рассчитывая окружить греческие корабли и сломить сопротивление полисов на море.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031025" y="1123757"/>
            <a:ext cx="2700000" cy="38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сражения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031026" y="1770381"/>
            <a:ext cx="27000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Персы потерпели поражение, а Ксеркс увёл большую часть войска обратно в Азию. Победа укрепила уверенность греков в своих силах.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222087" y="1962707"/>
            <a:ext cx="2700000" cy="38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Бой в проливе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222089" y="2609331"/>
            <a:ext cx="27000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навязали сражение в узком пространстве между Саламином и Аттикой. Здесь крупному персидскому флоту было трудно маневрировать и сохранять порядок.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греки победили на море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Фемистокл и особенности пролива помогли грекам навязать персам невыгодный бой.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924394"/>
            <a:ext cx="3975900" cy="1397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менялся ход войны: от первых испытаний к решающим победам греков.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битвы греко-персидских войн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преимущество было у Персии, но затем греческие полисы перехватили инициативу и добились решающих успехов.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греко-персидских войн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3519" y="2007724"/>
            <a:ext cx="2680763" cy="238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981350" y="616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Сухопутная победа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981350" y="982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479 году до н. э. объединённое греческое войско разгромило персов при Платеях. Это стало решающим успехом на суше и показало силу союза полисов.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81350" y="3373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вторжения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981350" y="3739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этих поражений Персия уже не могла удерживать Грецию силой. Большое нашествие закончилось, а многие полисы сохранили свою самостоятельность.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981350" y="19954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у Микале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981350" y="23607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тот же год греки одержали победу и на море у Микале. Так персы потеряли возможность быстро вернуть контроль над Эгейским регионом.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34300" y="680025"/>
            <a:ext cx="25605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Платеи и завершение войны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победы греков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898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Афин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898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Афины стали главным морским центром Греции. Их флот усилился, а влияние в Эгейском море заметно выросло.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396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Авторитет Спарты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396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 сохранила славу самого сильного сухопутного полиса. Её военная дисциплина и опыт ещё долго вызывали уважение у соседей.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8898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единства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8898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над общим врагом укрепила у греков ощущение, что они могут действовать вместе. Это было важным, хотя и недолгим, опытом.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396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не исчезло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51396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Полисы остались независимыми и продолжали спорить за влияние. Позднее именно это соперничество привело к новым войнам между самими греками.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над Персией дала грекам свободу, но не избавила их от внутренних различий и новых трудностей восстановления.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после войны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были рост влияния Афин и сохранение раздробленности: война усилила Грецию, но не объединила её.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итогам греко-персидских войн; учебный материал
</a:t>
            </a:r>
            <a:endParaRPr lang="en-US" sz="100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борьбы греческих полисов с Персией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полисы сумели отстоять свободу, потому что вовремя объединились и использовали свои сильные стороны. Марафон, Саламин и Платеи стали символами мужества, единства и умной обороны.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2026-06-01T01:20:13Z</dcterms:created>
  <dcterms:modified xsi:type="dcterms:W3CDTF">2026-06-01T01:20:13Z</dcterms:modified>
</cp:coreProperties>
</file>