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В. Берестова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прогулка превращается в маленькое приключение.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Берестов и его добрые стихи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Дмитриевич Берестов — русский детский поэт, писатель и переводчик. Он писал ясно, коротко и очень тепло, словно разговаривал с ребенком и делился маленьким открытием.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стихотворение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нами обычная дорога, но в стихотворении она сразу становится интересной. Герои видят в ней не привычный путь, а начало нового события.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здесь внимание к миру. Даже небольшой шаг помогает заметить что-то новое, а любопытство превращает простую прогулку в настоящее путешествие.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смотреть на повседневность по-особенному. Если идти с хорошим настроением, то рядом можно найти и радость, и удивление, и маленькое чудо.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картина возникает в воображении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сразу появляется дорога, по которой легко и радостно идти вперед. Чувствуется свежий воздух, ожидание нового и свобода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веселого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картине подходят солнце, тропинка, рюкзак, деревья и дети в пути. Такие детали делают стихотворение живым, светлым и немного сказочным.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581" y="1845684"/>
            <a:ext cx="242438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580" y="3527269"/>
            <a:ext cx="242438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стихотворения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дети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похожи на школьников, которых можно встретить каждый день. В этом и есть сила стихотворения: узнаешь себя и сразу веришь в их путь.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интересно все вокруг: дорога, движение, новые места. Они умеют замечать то, мимо чего другие просто проходят, не останавливаясь.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не боятся идти вперед и пробовать новое. Для них шаг за порог — уже начало приключения, а не повод для тревоги.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идут вместе, поэтому путь становится веселее и легче. Дружба помогает им радоваться открытиям и делиться впечатлениями.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Берестова короткие строки и очень понятные слова. Из-за этого стихотворение читается легко, будто его можно проговорить на одном дыхании.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напоминает ровные шаги в дороге. Он помогает запомнить текст и делает чтение почти песенным, особенно для младших школьников.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и повторы звучат весело и ясно. Поэтому стихотворение быстро остается в памяти и хочется перечитать его еще раз.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маленькое путешествие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обычный день становится историей о любопытстве и открытии.
</a:t>
            </a:r>
            <a:endParaRPr lang="en-US" sz="1356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выход из дома в стихотворении звучит как начало радостного пути. Это помогает увидеть мир добрым и совсем не скучным.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шаг уже может превратить прогулку в приключение.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Д. Берестова «Путешественники»
</a:t>
            </a:r>
            <a:endParaRPr lang="en-US" sz="3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образ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шаге, пути, движении и встрече сразу рисуют дорогу в воображении. Она кажется живой, теплой и полной ожидания.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представить тропинку, полянку, небо, ветер и детей, которые идут навстречу новому. Картина получается светлой и очень подвижной.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и совместного пути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товарищ, идти легче и веселее. Можно вместе смотреть по сторонам, замечать интересные детали и не бояться длинной дороги.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стихотворении похожа на поддержку и доверие. Рядом с другом любое открытие становится радостнее, а путь — увереннее.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прогулка превращается в общую игру. Поэтому путешествие у Берестова — это не только дорога, но и дружеское настроение.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героя настоящим путешественником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Путешественником его делает не расстояние, а взгляд на мир. Если рядом есть дорога, внимание и желание узнавать, обычная прогулка сразу превращается в приключение.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боится идти вперед, даже если путь совсем короткий. Для него важны движение, смелость и готовность открыть для себя двор, парк или лесную тропинку.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торопится скучать, потому что каждому шагу задает вопрос: что будет дальше? Любопытство помогает ему видеть в знакомом месте что-то удивительное и новое.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путешественник умеет смотреть по сторонам и замечать не только главное, но и мелочи: следы на дорожке, птиц, тень от дерева, новый поворот пути.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стихотворения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Звучный ритм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ровное звучание делают стихотворение похожим на веселый шаг. Ритм помогает легко читать текст вслух и запоминать его без труда.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пишет с мягкой улыбкой. В стихотворении нет назидательности, зато есть легкая игра, которая делает чтение живым и приятным для детей.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понятные слова, из которых сразу складывается картинка: дорога, движение, встреча, открытие. Благодаря этому смысл становится наглядным и близким.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точность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перегружает текст сложными выражениями. Каждое слово работает на образ и настроение, поэтому стихотворение звучит ясно, чисто и очень естественно.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светлую дорожку, уходящую вдаль, и двух веселых детей с рюкзаком. Впереди — солнце и деревья, а вокруг много воздуха и движения. Такая сцена сразу передает настроение маленького путешествия.
</a:t>
            </a:r>
            <a:endParaRPr lang="en-US" sz="909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зовет вперед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изобразить обычный двор, но сделать его особенным: тропинку, кусты, птиц, следы на песке. Тогда станет видно, что чудо начинается рядом, если внимательно смотреть по сторонам и не спешить.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похожая на открытие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улыбающиеся дети, которые идут навстречу новому, будто впереди их ждет важная находка. Теплые цвета, ясное небо и легкий ветер помогут передать радость пути и ощущение сказки в обычном дне.
</a:t>
            </a:r>
            <a:endParaRPr lang="en-US" sz="989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глазами любознательных героев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стихотворение в рисунке
</a:t>
            </a:r>
            <a:endParaRPr lang="en-US" sz="24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выходит из привычного пространства и замечает, что обычный день уже начинается как маленькое событие.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рядом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школу, во двор или в парк становится интересным, если смотреть внимательно и замечать детали вокруг.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открытие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чем-то незнакомым вызывает радость и желание идти дальше, как будто впереди ждет настоящее приключение.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детским опытом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обычного дня к приключению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привычная прогулка в стихотворении превращается в историю открытия и радостного движения вперед.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подходит детям 2 класса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 и понятные, поэтому младшие школьники легко улавливают смысл. Текст читается без напряжения и не требует сложных объяснений.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повторы и короткие строки помогают быстро запомнить стихотворение. Оно звучит легко, почти как веселая дорожная песенка, которую хочется повторять.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близко детскому опыту: прогулка, дорога, любопытство, маленькое открытие. Поэтому стихотворение развивает воображение и учит видеть интересное в обычном.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чтение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любопытство
</a:t>
            </a:r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легко и оставляет после себя улыбку. В нем чувствуется живой интерес к миру, а каждая строка словно приглашает посмотреть по сторонам внимательнее.
</a:t>
            </a:r>
            <a:endParaRPr lang="en-US" sz="1472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читателя возникает ощущение простора и движения вперед. Мир кажется большим, светлым и добрым, а дорога — не пугающей, а увлекательной и открытой для новых впечатлений.
</a:t>
            </a:r>
            <a:endParaRPr lang="en-US" sz="14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начинается не с большого расстояния, а с интереса к тому, что рядом. Стоит только захотеть увидеть новое, и обычный путь становится особенным.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дружба помогают идти вперед веселее и увереннее. Вместе легче замечать детали, удивляться и радоваться даже самым маленьким находкам на дороге.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делает мир ярче и добрее. У Берестова именно оно превращает короткую прогулку в настоящее приключение, которое хочется продолжать.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53752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запоминаются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задает движение и направление. Он помогает почувствовать, что путь вперед не пустой, а полный встреч, поворотов и интересных открытий.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 стихотворении кажется важным и значимым. Он показывает начало пути и делает даже маленькое движение похожим на старт большого приключения.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вперед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создает ощущение живого, бодрого текста. Герои не стоят на месте: они идут, смотрят, замечают и открывают для себя новый мир.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открытия превращает привычное в чудо. Благодаря ему дети понимают, что удивительное можно найти не только далеко, но и совсем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начинается с удивления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остается светлое чувство: мир вокруг полон маленьких чудес. Берестов напоминает, что путешественником становится тот, кто умеет смотреть внимательно, идти смело и радоваться открытиям.
</a:t>
            </a:r>
            <a:endParaRPr lang="en-US" sz="352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2026-05-24T06:35:34Z</dcterms:created>
  <dcterms:modified xsi:type="dcterms:W3CDTF">2026-05-24T06:35:34Z</dcterms:modified>
</cp:coreProperties>
</file>