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2535" y="878075"/>
            <a:ext cx="3658881" cy="361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письма с пропусками: что нужно знать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ответ по смыслу, грамматике и контексту?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3219" y="0"/>
            <a:ext cx="48689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задание встречается в контрольных и экзаменационных работах по английскому. Оно проверяет понимание личного письма, знание базовой грамматики и умение восстанавливать пропуски по контексту целого текста.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задание и что оно проверяет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подсказки находятся рядом с пропуском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глагола, число существительного и форма местоимения обычно сразу сужают выбор. Маркеры времени и согласование с подлежащим помогают исключить неподходящие варианты.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смотрите, какое слово нужно по роли в предложении: глагол, существительное, местоимение или предлог. Уже по соседним словам часто ясно, какая часть речи здесь должна стоять.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правильный ответ видно только после чтения соседнего предложения. Тема письма, повторяющиеся слова и логическая связь между фразами подсказывают, что именно подходит по 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задании могут встречаться разные виды пропусков, и каждый из них требует своей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ответ зависит не от одного слова, а от ближайшего контекста и соседних предложений.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заданий по английскому языку для 9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пропусков в письме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задание шаг за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работы с письмом и пропусками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2535" y="878075"/>
            <a:ext cx="3658881" cy="361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личного письма на английском языке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автор отвечает на вопросы, рассказывает о событиях и делится впечатлениями. Именно в этой части чаще всего появляются пропуски, потому что предложения связаны между собой.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обычно начинается с обращения и короткого вступления. В этой части автор приветствует адресата, упоминает тему разговора и настраивает читателя на дальнейший текст.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личном письме важно не только отвечать, но и задавать вопросы собеседнику. Это помогает поддерживать разговор и делает текст похожим на настоящее письмо.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стоит короткая прощальная фраза и подпись. Эта часть помогает завершить письмо естественно и без резкого обрыва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37689"/>
            <a:ext cx="213008" cy="1704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320" y="3106289"/>
            <a:ext cx="180159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Слова-связки, которые помогают восстановить текст
</a:t>
            </a:r>
            <a:endParaRPr lang="en-US" sz="2721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помогает объяснить, почему что-то произошло. Если в предложении есть ответ на вопрос «почему», эта связка часто оказывается самым точным выбором.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 и however показывают, что вторая часть предложения противопоставлена первой. Они нужны, когда автор меняет мнение, добавляет неожиданную деталь или делает шаг в другую сторону.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Then, finally и so помогают выстроить события по порядку. Такие слова особенно полезны, когда письмо рассказывает о действиях, которые произошли одно за другим.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и also соединяют похожие идеи и дополняют рассказ. Если нужно не противопоставление, а простое продолжение мысли, именно такие связки звучат естественно.
</a:t>
            </a:r>
            <a:endParaRPr lang="en-US" sz="12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нужный вариант становится понятен, когда читаешь не только пропуск, но и соседние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смысл и грамматика; без них отдельное слово легко выбрать неправильно.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подсказок в заданиях на заполнение письма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подсказывает правильный ответ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которая чаще всего встречается в пропусках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и be going to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нужны, когда автор говорит о действии сейчас или о планах на будущее. Важно заметить слова now, at the moment, tomorrow и понять, не перепутано ли время.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времена встречаются очень часто, потому что письмо может рассказывать и о привычках, и о событиях прошлого. Маркеры yesterday, last week и usually сразу помогают выбрать нужную форму.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и 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пропусках нередко нужно вспомнить окончания -s, формы was / were, had, do / does. Эти детали кажутся маленькими, но именно они делают ответ грамматически правильным.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have got, there is / there are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проверяют базовую грамматику и умение согласовывать форму с числом и смыслом. Ошибка часто появляется, если ученик знает правило, но не смотрит на контекст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повторяются чаще всего, поэтому их стоит проверять отдельно после заполнения письма.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ошибка появляется не из-за незнания слова, а из-за невнимания к форме, времени или контексту.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школьников при выполнении заданий на письмо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учащихся 9 класса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 только вставить слово, но и убедиться, что письмо остаётся грамматически правильным и логически цельным.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задаёт рамки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письме встречаются school trip или birthday, тема сразу сужает круг возможных слов. По таким ключам легче понять, что должно стоять в пропуске: действие, место, время или местоимение, которое продолжает мысль.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предложения подсказывают форму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редко живёт сам по себе. Обычно рядом уже есть подсказка в виде местоимения, глагола или связки, а значит нужно читать не одну фразу, а целый абзац и искать связь между предложениями.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контекст помогает найти ответ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местоимений и указателей часто хватает, чтобы заменить повтор и сделать письмо звучащим естественно.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she, it, they, this, that, these и those помогают не повторять одно и то же существительное снова и снова.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задания на заполнение письма, школьный курс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больше всего внимания требуют формы, которые меняют действие и связывают фразы. Поэтому полезно сразу искать глагол, местоимение и устойчивое сочетание рядом с пропуском.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глаголы и местоимения: они сильнее всего зависят от контекста, тогда как прилагательные встречаются реже и обычно выбираются проще.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объяснения типичных пропусков в личном письме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стоят на месте пропуска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письма ограничивает набор возможных слов и помогает быстрее выбрать правильную форму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сразу показывают тему и часто подсказывают грамматическую форму, особенно время глагола и местоимение.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задания на заполнение письма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письма и типичные слова-подсказки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стиль личного письма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1" y="23923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понятные предложения без сложных оборотов. Такой стиль помогает сосредоточиться на смысле, а не на красивых, но неестественных выражениях, которые могут мешать выбору ответа.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9338" y="106391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 звучит как разговор с другом: спокойно, тепло и без лишней официальности. В нём уместны простые фразы, короткие ответы и вопросы, которые поддерживают живое общение.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1" y="37207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формальность редко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письмо становится слишком официальным, оно перестаёт быть похожим на личное сообщение. Поэтому важно сохранять естественную лексику, личные детали и привычный для школьного задания тон.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работы на уроке и в контрольной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подсказки и проверить ответ до сдачи работы.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353" y="0"/>
            <a:ext cx="29534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79775" y="1263725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предложения есть I like playing football, а дальше стоит then on Sunday. Эти слова подсказывают, что речь идёт не о настоящем, а о следующем событии в прошлом.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2456296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подходящий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пустое место логично вставить went или played, потому что оба варианта соответствуют прошлому времени. Выбор зависит от того, о каком действии рассказывает соседняя часть письма.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3648874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then показывает последовательность: сначала одно действие, потом другое. Если вставка делает фразу естественной и не ломает историю, значит ответ выбран верно.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 выбора ответа по контексту
</a:t>
            </a:r>
            <a:endParaRPr lang="en-US" sz="27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2191591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2191591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977" y="2215872"/>
            <a:ext cx="291463" cy="23317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ответ правильным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должно совпадать с темой письма и продолжать мысль автора. Если оно выглядит случайным, даже грамматически верный вариант будет звучать неуместно.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Совпадает по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проверить время, число, предлог и местоимение. Правильная форма помогает предложению звучать естественно и не нарушает правила английской грамматики.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делает письмо цельным: соседние предложения читаются плавно, без резких переходов и повторов, а весь текст сохраняет дружелюбный личный стиль.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письма: три опоры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выполнять задание, нужно одновременно следить за смыслом, грамматикой и связностью. Чем чаще тренируешься, тем быстрее замечаешь подсказки и находишь правильный ответ.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2026-05-31T11:23:28Z</dcterms:created>
  <dcterms:modified xsi:type="dcterms:W3CDTF">2026-05-31T11:23:28Z</dcterms:modified>
</cp:coreProperties>
</file>