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445274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искания сторонников революционного движения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228550" y="2865826"/>
            <a:ext cx="46869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протест, поиск нового героя и гражданский выбор писателя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реформ и общественных споров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1861 года реформы не сняли напряжения: крестьянская бедность, неравенство и цензура сделали литературу пространством обсуждения будущего страны.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Идейные основы революционной литературы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этого направления стояла идея социальной справедливости: литература должна была говорить о народе, разоблачать привилегии и поддерживать стремление к равенству.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оценивалось не только как художественный текст, но и как нравственный поступок автора. Слово воспринималось как средство просвещения, убеждения и общественного влияния.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мыслился гражданином, отвечающим за эпоху. Поэтому художественный образ часто соединялся с публицистическим выводом и прямой моральной оценкой действительности.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Н.Г. Чернышевский и роман «Что делать?»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«новых людей»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1863 года предложил читателю тип героя, который строит жизнь на самодисциплине, труде и разумном выборе. Эти качества стали символом нравственного обновления общества.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Идейное воздействие романа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активно обсуждалась в студенческой среде и кружках разночинной молодежи. Она повлияла на представления о том, каким должен быть человек будущего и его общественный долг.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109" y="1608361"/>
            <a:ext cx="886500" cy="7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452" y="1942559"/>
            <a:ext cx="886500" cy="7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Н.А. Некрасов: гражданская поэзия и тема народа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как главный адресат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и поэмах Некрасова народ показан не как фон, а как носитель исторической правды. Поэт постоянно возвращает внимание к его бедности, труду и унижению.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Обличение несправедливости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«Железная дорога» и «Размышления у парадного подъезда» соединяют сочувствие к страдающим с резкой критикой социального порядка, где человеческий труд обесценивается.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пафос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Некрасова звучит как нравственный приговор равнодушию. В ней личное переживание превращается в общественное высказывание и требование ответственности.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взгляд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умеет говорить о боли не только трагически, но и язвительно. Сатира усиливает его протест против власти, лицемерия и моральной глухоты общества.
</a:t>
            </a:r>
            <a:endParaRPr lang="en-US" sz="9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революционно-демократической литературы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Жанровый выбор определял способ воздействия: одни формы убеждали через образ, другие — через прямую полемику и оценку.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и поэзия работают наиболее активно, потому что позволяют быстро передавать гражданский смысл.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темы урока: «Литературные искания сторонников революционного движения»
</a:t>
            </a:r>
            <a:endParaRPr lang="en-US" sz="7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Радикальная журнальная критика 1860-х годов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«Современник» и «Русское слово» стали площадками, где литературный спор немедленно переходил в разговор о судьбе общества, реформ и ответственности интеллигенции.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Чернышевский, Добролюбов и Писарев выработали критику, в которой важны не только стиль и композиция, но и общественная польза, правда жизни и нравственный смысл произведения.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приучал читателя смотреть на литературу как на силу формирования взглядов. Особенно заметно это было среди студентов и разночинной молодежи.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авторы революционно-демократического направления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писатели и критики дополняли друг друга в общей идее общественного преобразования.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направление объединяло художественное слово, общественную позицию и стремление к переустройству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урока и программные тексты революционно-демократической критики XIX века
</a:t>
            </a:r>
            <a:endParaRPr lang="en-US" sz="77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изображается как нравственный ориентир, но через идеализацию нередко упрощается реальная крестьянская жизнь.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революционно-демократической литературы XIX века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 одновременно существуют в этом образе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революционной идеи в литературе XIX века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движение от общественного напряжения к литературному воздействию на читателя.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линия: разоблачение власти и общественного лицемерия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превращает сатиру в инструмент общественного суда: в его прозе власть показана не как опора порядка, а как источник произвола, страха и бюрократической жестокости.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«Истории одного города» и «Господах Головлевых» гротеск, ирония и намеренное преувеличение разоблачают духовную пустоту, лицемерие и нравственное разложение правящих и помещичьих кругов.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смех у писателя не развлекательный, а обличительный: он заставляет читателя увидеть, как бездушные правила, чинопочитание и равнодушие калечат человека и общественную жизнь.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революционно-демократической традиции такая сатира стала особенно действенной, потому что соединяла художественную выразительность с прямым осуждением существующего порядка и его нравственных оснований.
</a:t>
            </a:r>
            <a:endParaRPr lang="en-US" sz="8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герой в литературе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герой в литературе XIX века — это человек долга, самоограничения и внутренней собранности. Он отказывается от личного удобства ради труда, знания и служения обществу.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противопоставлялся праздности, эгоизму и бездействию дворянской среды. Для молодых читателей он становился нравственным ориентиром, показывающим, что личная жизнь должна быть подчинена общественной ответственности.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Народничество и литература 1870-х годов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1870-х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крестьянству и общине усиливается: литература все чаще обращается к теме народной жизни, просвещения и морального долга интеллигенции.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«Хождение в народ»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и художественные тексты поддерживают идею сближения с народом, делая акцент на служении, самообразовании и социальной ответственности перед страдающими.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1870-х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Народнические мотивы закрепляются в литературе как призыв к нравственному действию, а вопрос о преобразовании общества связывается с личным выбором и гражданской позицией автора.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революционной литературы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тем показывает, что литература этого направления была ориентирована прежде всего на общественную проблематику, а не на частную эмоциональность.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темы протеста и социальной боли: именно они формировали гражданский пафос и вытесняли личную лирику на второй план.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произведений революционно-демократической литературы XIX века; тематическое обобщение по программе урока.
</a:t>
            </a:r>
            <a:endParaRPr lang="en-US" sz="7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вопрос в революционном движении и литературе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революционно-демократической литературе женщина перестает быть только жертвой семейного и общественного подчинения: ее начинают показывать как личность, способную к выбору, труду и самостоятельной жизни.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Веры Павловны у Чернышевского и женские персонажи у Некрасова связывают свободу не с абстрактным протестом, а с образованием, профессиональным трудом и внутренней независимостью.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женской эмансипации входит в более широкую программу социального равенства: освобождение женщины мыслится как часть обновления общества, а не как частный, изолированный вопрос.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центры, журналы и формы распространения идей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и как революционные идеи входили в литературную среду и доходили до читателя.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взгляды передавались не через один канал, а через целую сеть журналов, кружков, личных связей и подпольной печати.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 XIX века; обзор печатных и кружковых форм распространения идей.
</a:t>
            </a:r>
            <a:endParaRPr lang="en-US" sz="7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противоречия революционной эстетики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ясности нередко вело к прямолинейности: художественный текст превращался в средство убеждения, а не только в пространство сложного переживания и анализа.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Морализаторство помогало формулировать авторскую позицию, но ослабляло многозначность образов, делая характеры более схематичными и легко узнаваемыми для современников.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Идеологическая цель повышала общественную значимость произведений, однако сужала их эстетическую свободу и порой подчиняла композицию заранее заданному выводу.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главное противоречие направления заключалось в напряжении между искусством и программой: литература хотела быть и художественной, и действенной одновременно.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протеста к программе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развитие литературной позиции от середины XIX века к началу XX века.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6425" y="3076184"/>
            <a:ext cx="409349" cy="46782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633670"/>
            <a:ext cx="462927" cy="3703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315599"/>
            <a:ext cx="462724" cy="41131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революционно-демократической литературы для русской культуры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утвердила традицию литературы, которая не скрывает свою общественную позицию и рассматривает слово как форму нравственного участия в жизни страны.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тип интеллигента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оказался совестливый, мыслящий человек, готовый не только наблюдать действительность, но и отвечать за нее перед обществом.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как судья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Литератор получил в культуре особую роль: не развлекать читателя, а оценивать социальную реальность, разоблачать ложь и защищать человеческое достоинство.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последующие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этого направления заметно отразился в символизме, пролетарской поэзии и советской литературной традиции, где тема общественного выбора сохранила большое значение.
</a:t>
            </a:r>
            <a:endParaRPr lang="en-US" sz="12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форма общественного выбора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Революционно-демократическая литература показала, что художественное слово может стать средством критики, воспитания и действия. Ее сила — в гражданском пафосе, а предел — в подчинении искусства идеологической задаче.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2026-05-23T18:16:51Z</dcterms:created>
  <dcterms:modified xsi:type="dcterms:W3CDTF">2026-05-23T18:16:51Z</dcterms:modified>
</cp:coreProperties>
</file>