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 Германии: как начались большие перемены в Европе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спор о вере изменил Германию и всю Европу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накануне перемен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XVI века немецкие земли были раздроблены, а церковь влияла не только на веру, но и на повседневную жизнь. Недовольство накапливалось из-за денег, власти и несправедливости.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недовольства католической церковью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индульгенций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Индульгенции обещали уменьшение наказания за грехи, но для многих это выглядело как торговля спасением. Люди всё чаще сомневались, что духовные вопросы можно решать деньгами.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духовенства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власти владели землёй и собирали большие доходы, тогда как простые жители не видели от этого справедливой пользы. Роскошь верхушки вызывала раздражение в городах и княжествах.
</a:t>
            </a:r>
            <a:endParaRPr lang="en-US" sz="85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образованность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священников не могла понятно объяснить верующим основы учения. Это усиливало недоверие: люди хотели ясной проповеди, а не формальных обрядов и непонятных правил.
</a:t>
            </a:r>
            <a:endParaRPr lang="en-US" sz="949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Рима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немецкие земли считали, что решения слишком часто принимаются далеко от них. Вмешательство папства в местные дела воспринималось как ограничение самостоятельности князей и городов.
</a:t>
            </a:r>
            <a:endParaRPr lang="en-US" sz="815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рос спрос на более честное управление церковными средствами и на веру, которую можно понимать и обсуждать. Это создало почву для открытого спора.
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Лютер: человек, который начал спор о вере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родился в 1483 году в Эйслебене, учился в Эрфуртском университете и затем стал монахом-августинцем. Образование помогло ему внимательно изучать церковные тексты.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Преподаватель в Виттенберге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1512 года Лютер преподавал в Виттенбергском университете. Здесь он не только учил студентов, но и всё глубже размышлял о том, как должна быть устроена церковь.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взгляды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пришёл к выводу, что человека спасают вера и Божья милость, а не покупка индульгенций. Эта мысль стала основой его выступления против церковных злоупотреблений.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Лютер начал открыто критиковать церковную практику, его идеи быстро вышли за стены университета. Так личный поиск истины превратился в общественный спор о вере.
</a:t>
            </a:r>
            <a:endParaRPr lang="en-US" sz="7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 год: путь к началу Реформации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критика индульгенций превратилась в общеевропейский религиозный конфликт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 тезисов: в чём была главная мысль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злоупотреблений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Тезисы были направлены не против веры как таковой, а против злоупотреблений при продаже индульгенций. Лютер считал, что церковь не должна обещать спасение за деньги.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по вере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Лютера заключалась в том, что человек получает спасение по вере и по милости Бога. Это делало внутреннюю веру важнее внешней оплаты и формальностей.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Тезисы были написаны на латинском языке, но вскоре их перевели и начали обсуждать в городах и университетах. Так спор стал понятен гораздо более широкой аудитории.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открытого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превратил частное недовольство в общественную дискуссию о том, какой должна быть церковь. С этого момента спор стал уже не только богословским, но и общественным.
</a:t>
            </a:r>
            <a:endParaRPr lang="en-US" sz="9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листки и переводы на немецкий язык ускорили путь идей от университетского спора к массовому обсуждению.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Лютера распространялись по Германии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использовалась печать, тем быстрее учение Лютера выходило за пределы одного города и становилось известным по всей Германии.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хронологии Реформации в Германии, 1517–1521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и новые книги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Гутенберга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Книгопечатание, созданное Иоганном Гутенбергом в середине XV века, позволило быстро и сравнительно недорого размножать тексты. Для Реформации это стало огромным преимуществом.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издания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брошюры, листовки и книги Лютера печатались большими тиражами. Благодаря этому его идеи могли читать не только учёные, но и многие горожане.
</a:t>
            </a:r>
            <a:endParaRPr lang="en-US" sz="1294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в споре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тексты стали средством убеждения и борьбы за мнение людей. Теперь важные религиозные идеи распространялись не только через проповеди, но и через страницы книг.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на немецкий язык сделали спор о вере понятнее для тех, кто не знал латыни. Это помогло вовлечь в обсуждение гораздо более широкую аудиторию.
</a:t>
            </a:r>
            <a:endParaRPr lang="en-US" sz="12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поддерживал, кто сопротивлялся и почему спор вышел далеко за рамки богословия.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Реформации в Германии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была не только спором о вере: за ней стояли власть, защита союзников и борьба за влияние в империи.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Реформации в Германии, общепринятые исторические сведения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Вормсский рейхстаг 1521 года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1521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 вызвали на рейхстаг в Вормсе, чтобы он объяснил свои взгляды и отказался от написанных книг. От него ожидали публичного отречения.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Лютера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не согласился отказаться от своих трудов. Он заявил, что не может действовать против совести и Священного Писания, и остался при своём мнении.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заседания его объявили вне закона. Но поддержка части немецких князей помогла сохранить его жизнь и дала его идеям возможность распространяться дальше.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Виттенберг — центр новой веры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Лютера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Виттенберге Мартин Лютер преподавал в университете, писал тексты и спорил с богословами. Город быстро превратился в место, где обсуждали новые взгляды на церковь и веру.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Виттенбергский университет помогал распространять идеи Реформации среди студентов и учёных. Здесь формировались аргументы Лютера, а его лекции и обсуждения становились известны далеко за пределами города.
</a:t>
            </a:r>
            <a:endParaRPr lang="en-US" sz="856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лютеранской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городе постепенно складывалась новая церковная община. Богослужение стало строиться вокруг Библии, проповеди и общего пения, а не только вокруг привычных католических обрядов.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современников Виттенберг стал символом того, что религиозные идеи могут менять жизнь целой страны. Поэтому на изображении особенно уместны университет, церковь и городские улицы.
</a:t>
            </a:r>
            <a:endParaRPr lang="en-US" sz="9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что верили лютеране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по вере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Лютеране считали, что человек получает спасение не за деньги и не через покупку индульгенций, а по вере и милости Бога. Это было главным отличием их учения.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3121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как главный авторитет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лютеран Библия имела наивысшее значение. Они полагали, что именно в Писании нужно искать ответы на важные вопросы веры, а церковные правила не должны ему противоречить.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03860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таинства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семи католических таинств лютеране сохранили только крещение и причастие. Они считали, что именно эти обряды имеют особое значение и действительно установлены Христом.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34607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Богослужение на родном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лютеранских церквях всё чаще звучал немецкий язык. Это делало службу понятнее обычным людям и помогало им лучше понимать молитвы, проповеди и библейские чтения.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65356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верующим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учение стремилось сделать церковь менее далёкой и более понятной для простых жителей. Поэтому вера стала восприниматься не как сложный ритуал, а как личное отношение человека к Богу.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перемены затронули не одну область, а сразу несколько сторон жизни. Особенно заметны изменения в политике и религии, но важными стали и школа, печать, культура.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Реформация изменила жизнь немецких земель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перестроила общество комплексно: усилила князей, изменила церковь и ускорила развитие грамотности и книгопечатания.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курса истории о Реформации в Германии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война 1524–1525 годов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Надежды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думали, что религиозные перемены принесут и более справедливую жизнь. Они ожидали уменьшения повинностей, смягчения наказаний и честного отношения со стороны господ.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недовольства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усилилось из-за тяжелых налогов, зависимого положения крестьян и роста требований со стороны землевладельцев. Люди хотели не только церковных, но и социальных перемен.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бунта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охватили юг и центр Германии, где недовольство было особенно сильным. Однако крестьяне были плохо вооружены и не могли долго сопротивляться организованным силам князей.
</a:t>
            </a:r>
            <a:endParaRPr lang="en-US" sz="91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Лютера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не поддержал насилие и осудил крестьянский бунт. Этот эпизод показал, что Реформация изменила веру, но не сразу принесла равенство в обществе.
</a:t>
            </a:r>
            <a:endParaRPr lang="en-US" sz="10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Аугсбургское исповедание 1530 года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Новый документ веры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1530 году Филипп Меланхтон составил Аугсбургское исповедание. В нём кратко и понятно были изложены основные взгляды лютеран, чтобы показать их как цельное учение.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Заметное разделение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исповедания различия между католиками и лютеранами стали ещё яснее. Теперь было видно, что Реформация создала не просто спор, а новую религиозную общину.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Объединение сторонников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помог сторонникам Реформации говорить на одном языке и чувствовать себя частью единого движения. Это было важно, потому что среди них существовали разные местные традиции.
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католики и лютеране понимали веру, церковь и богослужение.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и лютеранство: основные различия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касались не только обрядов, но и устройства церкви: лютеранство уменьшало роль папы и делало веру более личной и понятной.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Реформации в Германии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Библии и развитие немецкого языка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Библии, выполненный Лютером, сделал священные тексты доступнее для многих людей. Теперь их могли читать не только учёные, но и горожане, умеющие читать по-немецки.
</a:t>
            </a:r>
            <a:endParaRPr lang="en-US" sz="863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язык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Лютеров перевод стал образцом литературного немецкого языка. Многие удачные выражения и обороты начали использовать в письме, учебе и чтении, поэтому язык постепенно становился единообразнее.
</a:t>
            </a:r>
            <a:endParaRPr lang="en-US" sz="778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на немецком языке помогла людям лучше понимать религиозные тексты и усилила интерес к чтению. Это поддержало развитие школ, книг и печатного дела в немецких землях.
</a:t>
            </a:r>
            <a:endParaRPr lang="en-US" sz="8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не закончилась в XVI веке: её последствия ощущались ещё долго. Особенно заметно она изменила устройство власти, религиозную карту страны и развитие образования.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 Реформации для Германии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 — Германия вошла в эпоху длительных перемен, где религия, политика и культура всё сильнее влияли друг на друга.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Германии XVI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Реформация в Германии изменила всю Европу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Пример для других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Реформация показала, что церковные правила можно обсуждать и менять. Это вдохновило людей в других странах задуматься о собственной церкви и её устройстве.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Распространение идей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Лютера быстро вышло за пределы Германии. Его идеи поддержали и развили в Швейцарии, Скандинавии, Нидерландах и других европейских землях.
</a:t>
            </a:r>
            <a:endParaRPr lang="en-US" sz="1245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Долгое историческое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разногласия повлияли на политику, образование и культуру многих стран. Поэтому Реформация стала не только немецким, но и общеевропейским событием.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Новая религиозная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Реформации Европа стала более разнообразной по вероисповеданию. Вместо единой католической картины появились разные христианские направления, что усилило споры и выбор веры.
</a:t>
            </a:r>
            <a:endParaRPr lang="en-US" sz="11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 Германии: начало больших перемен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началась в Германии как спор об индульгенциях, но превратилась в движение, которое изменило церковь, власть, образование и повседневную жизнь людей по всей Европе.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2026-06-02T06:39:35Z</dcterms:created>
  <dcterms:modified xsi:type="dcterms:W3CDTF">2026-06-02T06:39:35Z</dcterms:modified>
</cp:coreProperties>
</file>