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Пермяк. «Торопливый ножик»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спешке, терпении и умении учиться на ошибках.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сказки Евгения Пермяка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писал короткие и понятные истории для детей. В них обычные вещи и простые герои помогают увидеть важные качества: трудолюбие, аккуратность, дружбу и умение исправлять ошибки.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 сказки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ножик, который ведёт себя как живой. Он словно думает, старается и ошибается, поэтому за ним интересно следить даже младшим школьникам.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необычный образ делает сказку смешной и запоминающейся. Ребёнок легко понимает: даже маленький предмет может показать важный урок о внимании и порядке.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ножик автор напоминает, что любое дело требует аккуратности. Если не спешить, можно сделать работу ровнее, красивее и гораздо полезнее.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Кривой след от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старается как можно быстрее, но из-за этого линии получаются неровными. Работа выглядит неопрятно, будто герой всё время куда-то торопится и не успевает подумать.
</a:t>
            </a:r>
            <a:endParaRPr lang="en-US" sz="105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Щепки и беспорядок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появляется путаница: в стороны летят щепки, а рядом уже трудно разобрать, где аккуратная работа. Сразу видно, что спешка не помогает, а только мешает делу.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вид старателя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изо всех сил, но выглядит неуклюже и забавно. Он как будто ещё не понял, что настоящая работа любит спокойствие, терпение и внимательные руки.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торопливость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быстрый порыв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начинает работу слишком торопливо. Он хочет успеть сразу, но не замечает, что из-за этого линия идёт неровно.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ошибка и переделка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работа требует исправления. Приходится возвращаться к началу, а это занимает больше времени, чем спокойное и аккуратное действие.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верный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понимает: лучше делать медленно и внимательно. Тогда результат получается лучше, а лишних ошибок становится меньше.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спешка мешает делу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не спеша, легче заметить буквы, слоги и смысл. Терпение помогает понимать текст увереннее и без лишней путаницы.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буквы получаются не сразу. Если писать спокойно и ровно, тетрадь выглядит красивее, а ошибки проще заметить и исправить.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рисунке важны линии, формы и детали. Спокойная работа помогает не спешить с штрихами и сделать изображение более точным.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лепки, вырезания и сборки деталей терпение особенно полезно. Оно помогает делать всё осторожно, чтобы вещь вышла прочной и аккуратной.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учиться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труде и аккуратности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требует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любое дело нужно выполнять бережно и внимательно. Даже маленький инструмент работает хорошо только тогда, когда его используют с умом.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делает дело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напоминает: порядок и спокойствие помогают в работе. Если не суетиться, можно добиться чистого, красивого и полезного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можно исправлять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не сразу получается ловким, и в этом нет беды. Ошибка становится уроком, если её заметить и спокойно понять, что пошло не так.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герой пробует снова, уже осторожнее и внимательнее. Так он учится не сердиться на себя, а делать выводы и становиться лучше.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важная мысль: промах не мешает учиться. Главное — не бояться повторить попытку и исправить то, что не вышло с первого раза.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доброжелательно и легко, поэтому её приятно слушать. Автор не ругает героя, а с улыбкой показывает, как он учится.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немного юмора: торопливый ножик выглядит смешно и неуклюже. Это делает текст живым и интересным для детей.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подаётся просто, без назидания и лишней строгости. Поэтому ребёнок легко понимает важную мысль и не устаёт от чтения.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 помогает поверить, что ошибаться не страшно. Главное — захотеть стать аккуратнее и сделать следующий шаг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сказки ножик уже не суетится и работает спокойнее. Он становится ровнее, точнее и полезнее, потому что научился слушать не спешку, а разум.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красивой готовой вещью он выглядит уверенным и аккуратным. Так сказка показывает: терпение делает работу лучше, а старание приносит хороший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становится ножик в конце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особенно ясно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сказки Е. Пермяка «Торопливый ножик»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история помогает запомнить сразу несколько важных правил: не спешить, работать аккуратно и исправлять ошибки без страха.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письма, труда или рисования первоклассник видит то же, что и герой сказки: спешка делает линии неровными, а аккуратность помогает довести дело до конца.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вырезает, лепит или клеит, ему тоже нужны терпение и порядок. Если работать спокойно, легче не испортить материал и получить красивый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близка детям ещё и потому, что напоминает обычные домашние дела: убрать рабочее место, сложить вещи, проверить работу и только потом браться за новое задание.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стружка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сразу возникает рабочее пространство, где видно, как идёт дело. Деревянная заготовка, мелкие щепки и следы работы помогают представить торопливые движения героя и понять, почему результат получается неровным.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в этой истории почти как живой. Он кажется смешным и немного упрямым, поэтому дети легко следят за его ошибками и изменениями, как за приключением маленького персонажа.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понятный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простые предметы крупного плана: стол, заготовка, инструменты, светлые краски. Такой рисунок делает смысл сказки наглядным и особенно понятным младшим школьникам.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запоминается шаг за шагом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герой спешит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видно, что ножик торопится и работает неровно. Сюжет сразу становится понятным и вызывает улыбку.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появляется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приводит к неудаче, и герой сталкивается с последствиями своих действий. Именно здесь рождается главный урок сказки.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вывод становится ясным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меняется, начинает действовать спокойнее и точнее. Короткий итог легко запоминается вместе с доброй поучительной интонацией.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26" y="1867952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1867952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начинает работать внимательнее, движения становятся ровнее. Он учится не только резать, но и думать о результате своего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торопливость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Ножик действует слишком быстро и из-за этого делает работу неровно. Его старание заметно, но без спокойствия оно не даёт хорошего результата.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аккуратный ножик уже приносит пользу. Изменение героя показывает, что привычку торопиться можно исправить терпением и повторением.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мастеру и его делу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требует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хорошее дело не делается наспех. Важны точность, аккуратность и привычка проверять себя на каждом шаге.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должны быть в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выглядит просто, но за ним стоит труд. Когда всё лежит на своих местах, работать легче, спокойнее и красивее.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спеши, если хочешь сделать дело хорошо. Когда руки торопятся, работа получается кривой, а потом её приходится переделывать.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снова не стыдно. Ошибка помогает научиться, если её увидеть, подумать о причине и сделать следующий шаг внимательнее.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выполнять задания спокойно и до конца. Тогда легче заметить ошибку, исправить её и получить аккуратный результат.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делает человека сильнее в учёбе и в труде. Именно поэтому маленькая сказка так хорошо запоминается младшим школьникам.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простыми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сказки в творчестве Евгения Пермяка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часто писал о том, как труд формирует характер человека. В этой сказке та же мысль раскрыта через маленький и очень наглядный образ.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«Торопливый ножик» продолжает его любимую тему: учиться, стараться, не лениться и уважать полезную работу. Всё сказано просто, но убедительно.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сказка хорошо сочетается с другими добрыми и поучительными произведениями Пермяка для детей: в них всегда есть ясный урок и тёплое отношение к герою.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движения и забавных моментов, поэтому слушать его легко и весело. Ребёнок быстро понимает, что происходит, и ждёт, чем закончится история.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ясный конфликт и добрый финал помогают удерживать внимание. Чтение вслух получается живым, а поучительный смысл запоминается почти без усилий.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интересно читать вслух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делает дело лучше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«Торопливый ножик» учит простому и важному: спешка мешает, а терпение помогает расти. Если стараться, ошибки превращаются в урок, а работа — в успех.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2026-05-23T22:58:24Z</dcterms:created>
  <dcterms:modified xsi:type="dcterms:W3CDTF">2026-05-23T22:58:24Z</dcterms:modified>
</cp:coreProperties>
</file>