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культура: ключевые темы и 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Философия, искусство, спорт и общество — основа древнегреческой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расположена на Балканах и вокруг Эгейского моря. С VIII века до н.э. здесь возникли крупные города-государства, включающие Афины, Спарту, Коринф и Фивы. Природные условия способствовали торговле и развитию самостоятельных полисов.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история возникновения древнегреческой цивилизации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— основная единица древнегреческого общества, независимый город с собственным управлением и законами. Всего насчитывалось более тысячи таких образований.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выделялись развитием демократии и культурой, Спарта славилась военной дисциплиной и крепким общественным строем.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 и Фивы были важными торговыми и военными центрами с уникальными праздниками и традициями.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в Древней Греции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Олимпа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древнегреческой мифологии главенствовал Зевс — верховный бог. Афина символизировала мудрость, Посейдон — стихии морей, а Афродита — любовь и красоту. Эти боги играли ключевую роль в жизни полисов и культовых обрядов.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подвиги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рассказывали о великих героях — Геракле с его подвигами, Ахилле, славившемся храбростью на Троянской войне, и Персее, который одолел Медузу. Их истории передавались устно и через искусство.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святилища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почитания богов строились величественные храмы и святилища в каждом полисе. Они служили центрами религиозной жизни и местами проведения ритуалов и жертвоприношений.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мифология: пантеон и герои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Дельфийские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Дельфах проходили игры, включавшие музыкальные и спортивные соревнования. Они стали важным культурным событием, укреплявшим единство греческих городов и уважение к богам.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Дельфийский оракул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Дельфы были главным религиозным центром с храмом Аполлона. Великий оракул предсказывал будущее, куда стекались паломники из разных регионов, стремясь получить мудрые советы богов.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центры и пророчества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архитектурные ордера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были выделены три стиля колонн: дорический — простой и массивный, ионический — изящный с завитками, коринфский — украшенный листьями аканта. Эти стили определили облик зданий веками.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храмов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строились прямоугольной формы с колоннадой, гармонично вписываясь в природный ландшафт. Их фронтоны украшали скульптурными сюжетами из мифов и истории.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как шедевр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в Афинах представляет вершину классической архитектуры — пример точных пропорций и изящества. Он посвящён богине Афине и символизирует мощь и культуру города.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древнегреческой архитектуры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идеализация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скульпторы стремились к точному изображению человеческого тела и одновременно к идеализации. Фигуры отличает естественная поза и гармония пропорций.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работы включают Венеру Милосскую — воплощение красоты, Дискобола — спортсмена в момент броска и великого Зевса из Олимпии, отражающие разные аспекты искусства.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скульптур использовали мрамор и бронзу, применяя мастерство резьбы и литья. Высокий уровень техники позволял достигать тонких деталей и выразительности форм.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скульптуры в Древней Греции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Краснофигурная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краснофигурной вазописи фон был чёрным, а фигуры оставались красными. Такая техника позволяла детальнее прорисовывать одежду и лица, углубляя сюжетность изображений.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Чернофигурная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Чернофигурная вазопись представляла фигуры в чёрном цвете на красном фоне. Росписи изображали мифологические сцены и спортивные состязания, передавая динамику и выразительность историй.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вазопись в культуре Эллады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сопровождала религиозные обряды, праздничные церемонии и образовательный процесс, укрепляя связь с богами и обществом.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включали кифару, лиру и авлос — духовной трубы, каждый из которых создавал уникальное звучание.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состязания по пению и игре проводились на фестивалях, а обучение музыке было обязательной частью воспитания юношей.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жизни древних греков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был неотъемлемой частью религиозных праздников, где использовали крупные маски для выразительности эмоций и образов.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Драматическое искусство в Древней Греции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Актеры исполняли разные жанры: трагедии, комедии и сатирические пьесы, отражая проблемы и традиции 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драматурги — Эсхил, Софокл и Еврипид — внесли значительный вклад в развитие трагедии.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 прославился своими комедиями, которые высмеивали политиков и социальные пороки, влияя на общественное мнение.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и искусство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был знаменит своим методом диалога, подталкивая людей к поиску правды через вопросы. Его подход помог развить критическое мышление и стал основой западной философии.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Платона: школа великих идей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основал первую в мире философскую школу — Академию. Здесь изучали природу мира, справедливость и идеальное государство, развивая теорию идеальных форм.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 систематизация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Платона Аристотель создал учение о логике и классификации наук. Его труды охватывали этику, политику и естественные науки, оказав влияние на всю европейскую мысль.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философы и их наследие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Гиппарх из Никеи первым систематизировал звёзды, создав подробный звёздный каталог и объяснив движение планет относительно Земли. Его работы стали фундаментом астрономии.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из Кирены произвёл расчёт длины окружности Земли с удивительной точностью, используя методы измерения теней и геометрии, что изменило представление о нашем мире.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астрономы изучали циклы движения Солнца и Луны, разрабатывая календари и объясняя природные явления, что помогло развитию сельского хозяйства и навигации.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открытия древних греков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Пифагора: основа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доказал, что сумма квадратов катетов равна квадрату гипотенузы в прямоугольном треугольнике. Этот принцип используется в архитектуре и инженерии до сих пор.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 "Начала"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систематизировал геометрию в труде «Начала», который стал учебником на многие века. Его аксиомы и доказательства заложили основу строгой логики в науке.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 вычисление площадей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изучал фигуры и их свойства, вычисляя площадь и объём сложных тел. Он также сформулировал закон рычага и внес вклад в инженерию и механику.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гении древности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разработал принципы врачебной этики и подчеркнул важность наблюдения за пациентом и естественных причин болезней.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рекомендовали личную гигиену и сбалансированное питание как основу здоровья, что было новаторским подходом для того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лечения использовали травы и природные средства, тщательно фиксируя симптомы и прогресс болезни для выбора правильной терапии.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в Греции сочетала практические знания и философские идеи, что способствовало развитию гуманистического отношения к пациенту.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здоровье в Древней Греции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Гоплиты — сердце древнегреческой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Гоплиты были тяжеловооружёнными пехотинцами, защищавшими полисы. Их форма и оружие создавали мощный боевой строй – фалангу, который обеспечивал коллективную защиту.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война: борьба полисов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между Афинами и Спартой длилась почти 30 лет, изменив политический расклад Греции. Она была примером конфликтов за власть между городами-государствами.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 и оборона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объединились для отражения персидских нашествий. Победа в таких сражениях, как при Марафоне и Саламине, стала символом защиты независимости и культуры.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мастерство древних греков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проходили каждые четыре года в священном месте Олимпии, собирая участников со всех греческих полисов для спортивных и культурных конкурсов.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получали почётные венки из оливковых ветвей, а игры способствовали укреплению единства и взаимопонимания между разрозненными сообществами.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игры: спорт и традиции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мальчиков начиналось с грамоты, счёта и гимнастики, создавая базу для физического и умственного развития.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философия занимали важное место, формируя не только знания, но и нравственные установки и гражданскую ответственность.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было доступно в основном свободным гражданам, что отражало социальное устройство общества и готовило будущих лидеров.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в Древней Греции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занимались домашним хозяйством, воспитанием детей и ремёслами, обеспечивая функционирование семьи и сохранение традиций.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свобода была ограничена патриархальными нормами, лишая участия в политике и большинства общественных дел.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женщины играли активную роль в религиозных обрядах, что придавало им духовное значение в обществе.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их роль в повседневной жизни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искусство и науку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и скульптура древней Эллады продолжают украшать здания по всему миру. Математика и философия древних греков остаются фундаментом образования и исследований.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и политическое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демократии, зародившиеся в Афинах, легли в основу современных политических систем. Принцип народного участия и закона вдохновляет правительства и сегодня.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влияния древнегреческой культуры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культура в современном мире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Греции продолжает влиять на современное общество в науке, искусстве и политике, служа образцом для развития демократии и культурного прогресса.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2026-05-10T11:57:58Z</dcterms:created>
  <dcterms:modified xsi:type="dcterms:W3CDTF">2026-05-10T11:57:58Z</dcterms:modified>
</cp:coreProperties>
</file>