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сменяются день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вращается, и на ней меняются свет и тень.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тепло, а Земля непрерывно вращается вокруг своей оси. Из-за этого утро, день, вечер и ночь сменяют друг друга по порядку, как по расписанию природы.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Солнце в космосе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вращение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похожа на шар и не стоит на месте. Она постоянно движется в космосе, а её вращение помогает нам наблюдать смену времени суток.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ось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крутится вокруг невидимой оси. Эта линия проходит через Северный и Южный полюса, хотя увидеть её нельзя, как нельзя увидеть воздух.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вращается с запада на восток. Поэтому нам кажется, что Солнце утром появляется на востоке, а вечером скрывается на западе.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Кажущееся движение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не обходит Землю каждый день. Просто наша планета поворачивается, и свет Солнца по очереди освещает разные её части.
</a:t>
            </a:r>
            <a:endParaRPr lang="en-US" sz="17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тёмная стороны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участок Земли повернут к Солнцу, его поверхность освещается. Там становится светло, тепло и удобно заниматься обычными делами — начинается день.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тени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противоположной стороне Земли солнечные лучи не попадают прямо. Поэтому там темно, и наступает ночь, даже если на другой стороне ещё светло.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днём и ночью есть линия перехода. Она всё время немного смещается, потому что Земля медленно, но постоянно вращается вокруг своей оси.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появляется низко над горизонтом. Свет становится мягким, и начинается новый день.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поднимается выше всего. Его свет становится самым ярким, а тени — короче.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Солнце опускается ниже. Небо меняет цвет, и наступает красивый закат.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скрывается за горизонтом. На небе темнеет, и наступает время отдыха и сна.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Солнца по небу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вращение Земли меняет освещённую и тёмную стороны планеты.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день и как приходит ночь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небо в течение суток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постепенно: небо светлеет, появляются нежные краски, а Солнце поднимается всё выше. Тени становятся длинными, словно тянутся проснуться вместе с нами.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высоко, становится светло и тепло. В это время удобно учиться, играть и гулять, потому что всё вокруг хорошо видно.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свет слабеет, а небо окрашивается в золотые, розовые и оранжевые оттенки. Солнце опускается ниже и словно прощается до завтра.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заката темнеет, и на небе появляются звёзды. Наступает время отдыха, а новый день уже готовится прийти.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просыпается утро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похож на тихое пробуждение природы. Сначала небо становится светлее, потом на горизонте показывается край Солнца, и всё вокруг наполняется мягким золотым светом. Это очень спокойный и красивый момент.
</a:t>
            </a:r>
            <a:endParaRPr lang="en-US" sz="1328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— это время тёплых красок и длинных теней. Солнце медленно опускается за горизонт, небо становится оранжевым, розовым и иногда даже пурпурным. Кажется, что день машет нам рукой на прощание.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закат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длится полный оборот Земли, поэтому на планете одновременно есть утро, день, вечер и ночь.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солнечных суток на Земле в астрономии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Земля вращается, разные города попадают в свет и тень не одновременно. Поэтому где-то уже вечер, а где-то только начинается утро.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— это один полный оборот Земли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8777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примерно один день Земля успевает полностью повернуться вокруг своей оси. Это движение и называется сутками — настоящим космическим кругом без остановок.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3397135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планета крутится, одна её сторона освещается Солнцем, а другая остаётся в тени. Так день и ночь меняются местами снова и снова.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35494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мы успеваем многое: проснуться, поиграть, поучиться, погулять и отдохнуть. А потом новый круг начинается, будто у Земли есть свой режим дня.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372911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идут за сутками, и порядок не сбивается. Земля продолжает вращаться, поэтому день всегда сменяется ночью, а ночь — новым днём.
</a:t>
            </a:r>
            <a:endParaRPr lang="en-US" sz="1050" dirty="0"/>
          </a:p>
        </p:txBody>
      </p:sp>
      <p:sp>
        <p:nvSpPr>
          <p:cNvPr id="15" name="Text 7"/>
          <p:cNvSpPr txBox="1"/>
          <p:nvPr/>
        </p:nvSpPr>
        <p:spPr>
          <a:xfrm>
            <a:off x="3411270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движется, меняются светлые и тёмные стороны. Значит, смена дня и ночи — это не волшебство, а очень точное движение нашей планеты.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вращение Земли меняет освещённую и тёмную стороны планеты.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превращается в день и ночь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и мяч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лампа, а рядом — мяч. Если повернуть мяч одной стороной к свету, она сразу станет яркой. Противоположная сторона останется в тени, хотя лампа не менялась и светила всё так же ровно.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Волчок, который не останавливается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ведёт себя и Земля, только она гораздо больше мяча. Пока она вращается, солнечный свет попадает то на одну её половину, то на другую. Поэтому в одном месте наступает день, а в другом — ночь.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крутящийся мяч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бы, если бы Земля не вращалась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всегда в свете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Земля не крутилась, солнечные лучи постоянно освещали бы одну её половину. Там почти не менялись бы день и вечер, а свет оставался бы привычным очень 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сторона в 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обратной стороне планеты Солнце почти не появлялось бы в небе. Там царили бы холод и темнота, потому что солнечный свет туда не попадал бы напрямую.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бы иной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люди жили бы в необычных условиях. Многие привычные дела, сон и отдых пришлось бы менять, потому что сутки больше не чередовали бы свет и тень.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ночью темно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от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наша часть Земли повёрнута не к Солнцу, а от него. Поэтому его лучи не освещают нас прямо, и вокруг становится темно.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делает день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может казаться яркой, но она не светит сама. Она только отражает солнечный свет, поэтому ночь остаётся ночью, а не превращается в день.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очень далеки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даже ночью, но они находятся очень далеко. Их свет доходит до нас слабо, поэтому небо выглядит тёмным и спокойным.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без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солнечного света нет, предметы вокруг не освещаются. Из-за этого мы видим тени и темноту, а ночь кажется настоящим небесным одеялом.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от лампы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между лампой и стеной ладонь или игрушку, на стене появится тень. Свет не проходит через предмет, поэтому за ним остаётся тёмное пятно. Так легко увидеть, как работает свет и почему он не попадает в каждое место.
</a:t>
            </a:r>
            <a:endParaRPr lang="en-US" sz="1304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большая преграда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ночью происходит похожая история, только в огромном масштабе. Наша планета заслоняет нас от солнечных лучей на своей обратной стороне. Поэтому там, где свет не доходит, наступает ночь, а небо становится тёмным.
</a:t>
            </a:r>
            <a:endParaRPr lang="en-US" sz="125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свет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ночи Земля продолжает вращаться, и место, где мы живём, постепенно поворачивается к Солнцу. На небе появляется свет, а утро начинает новый день.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наша сторона Земли освещена полностью, наступает день. Становится светло и тепло, и можно учиться, играть и гулять без фонарика.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Земля поворачивается дальше, и солнечные лучи падают всё ниже. Свет слабеет, тени удлиняются, и наступает тихий, спокойный вечер.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немного вращения — и наша часть планеты уходит в тень. Наступает ночь, но движение не прекращается ни на минуту.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движется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дела дня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нам легче видеть дорогу, читать, учиться и играть. Свет помогает человеку быть активным, а потому многие дела удобно делать именно в дневное 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организм отдыхает и набирается сил. Сон помогает человеку чувствовать себя бодрым утром, а без него даже самый весёлый день будет сонным.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 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тоже есть свой ритм. Одни спят ночью, другие выходят на охоту в темноте, а третьи особенно любят тихие часы перед рассветом.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дневной свет, чтобы расти и развиваться. А ночью они продолжают жить, хотя солнечных лучей уже нет, и это тоже часть их привычного ритма.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важны для живых существ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замечали, что тень от столба или палки меняется в течение дня. По её длине и направлению можно было понять, где находится Солнце на небе. Такие наблюдения помогали следить за временем ещё до появления часов.
</a:t>
            </a:r>
            <a:endParaRPr lang="en-US" sz="1143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ежедневный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видели, что Солнце каждый день поднимается утром и опускается вечером. Это повторение казалось таким надёжным, что по нему стали считать дни, планировать дела и замечать порядок в жизни природы.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придумали устройства, которые помогали точнее измерять время. Часы и календари появились потому, что повторение дня и ночи нужно было удобно записывать и использовать в хозяйстве.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замечали повторение суток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столько занимает полный оборот Земли вокруг своей оси.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факт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Земля делает этот оборот, одна её сторона освещается Солнцем, а другая оказывается в тени. Так и меняются день и ночь.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наступают день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сменяют друг друга потому, что Земля вращается вокруг своей оси. Солнце освещает только одну сторону планеты, а потом свет переходит к новым местам.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2026-05-26T00:10:11Z</dcterms:created>
  <dcterms:modified xsi:type="dcterms:W3CDTF">2026-05-26T00:10:11Z</dcterms:modified>
</cp:coreProperties>
</file>