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превратили Китай в двигатель экономики Восточной Азии.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Восточной Азии: путь развития
</a:t>
            </a:r>
            <a:endParaRPr lang="en-US" sz="2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важен не только масштабом населения: его реформы изменили производство, города, занятость и уровень жизни, а вместе с этим — всю экономику Восточной Азии.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 стал ключевым примером развития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плановой системы к реформам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1978: старт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1970-х Китай начал отход от жесткой централизованной системы и поиск более гибких механизмов развития.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испытание новой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1980-х появились специальные экономические зоны, а рынок и иностранные инвестиции стали работать рядом с планированием.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1990–2000-е: ускорение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1990–2000-м годам реформы ускорили рост промышленности, торговли и доходов, закрепив курс на «социалистическую рыночную экономику».
</a:t>
            </a:r>
            <a:endParaRPr lang="en-US" sz="9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 важен для Восточной Азии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рынок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главным рынком для соседей: сюда направляются сырьё, комплектующие и готовая продукция, а затем она распределяется по всему региону.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сборки и 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цепочки Восточной Азии тесно связаны с китайскими заводами, где происходит сборка электроники, техники и промышленной продукции.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Китай важен как источник спроса, инвестиций и логистических услуг, связанных с морскими портами и сухопутными коридорами.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экономическое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усилила взаимозависимость: рабочая сила, технологии и капитал перемещаются между Китаем и соседними экономиками.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до реформ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 экономика строилась на жёстком государственном контроле цен, распределении ресурсов и приоритетах тяжёлой промышленности, что сдерживало гибкость хозяйства.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сельское хозяйство обеспечивало занятость, но часто давало низкую эффективность и не позволяло быстро повышать доходы крестьян.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изменения начались на селе, а затем были распространены на города, промышленность и внешнюю торговлю.
</a:t>
            </a:r>
            <a:endParaRPr lang="en-US" sz="1210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 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товаров и медленный рост подталкивали руководство к поиску новых механизмов, которые могли бы оживить производство без отказа от контроля государства.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китайской модели роста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Китай сочетал контроль сверху с поэтапным внедрением рыночных инструментов.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экономического рывка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дали экспортные отрасли и промышленная модернизация, а не только рост внутреннего спроса.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рос быстрее всего там, где реформы, экспорт и промышленность усиливали друг друга.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WTO; National Bureau of Statistics of China. Значения нормированы для сравнения динамики.
</a:t>
            </a:r>
            <a:endParaRPr lang="en-US" sz="5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промышленность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предприятия помогли перенести технологии, управленческие практики и стандарты качества, что повысило конкурентоспособность китайских товаров на мировом рынке.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Прибрежный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 первыми получили доступ к внешней торговле, портам и новым правилам для бизнеса, поэтому именно там ускорилась концентрация фабрик и инвестиций.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Экспортные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текстиль и машиностроение стали базой массового промышленного роста, а производственные кластеры создали миллионы рабочих мест в городах.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Переход к усложнению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усложнения экономики Китай всё больше уходил от простой сборки к более высокой добавленной стоимости и развитию собственных брендов.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растёт вверх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 росли вокруг заводов, университетов и транспортных узлов. Молодёжь ехала сюда за работой, а старые районы быстро окружались высотками, магистралями и торговыми центрами.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нагрузка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мосты и скоростные дороги изменили повседневную жизнь мегаполисов. Но вместе с удобством пришли и новые проблемы: пробки, перегруженные школы и дорогая аренда жилья.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и риски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миллионов семей переезд в город стал шансом на образование и более высокий доход. При этом различия между центром и окраинами усилили социальное расслоение.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Китая: рост и новые вызовы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городского населения уже показывает, насколько сильно страна сместилась от сельской модели к городской.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Китая стала следствием массового притока рабочей силы в промышленные центры и изменила рынок труда.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Китая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прибрежных и внутренних регионов Китая по ключевым показателям развития.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активность и инфраструктура сосредоточены у побережья; внутренние регионы отстают, но получают поддержку через программы выравнивания.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национальной статистики КНР
</a:t>
            </a:r>
            <a:endParaRPr lang="en-US" sz="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14%
</a:t>
            </a:r>
            <a:endParaRPr lang="en-US" sz="7835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экспорта приходится на Китай, поэтому страна стала важнейшим узлом поставок и сборки товаров.
</a:t>
            </a:r>
            <a:endParaRPr lang="en-US" sz="1958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Китай приходится около 14% мирового экспорта, что показывает его роль как одного из главных центров международной торговли и промышленной кооперации.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как связующее звено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дороги и скоростные магистрали связали промышленные города с внутренними провинциями. Для бизнеса это означало более быстрые поставки, меньше простоев и возможность выстраивать цепочки поставок на большем расстоянии.
</a:t>
            </a:r>
            <a:endParaRPr lang="en-US" sz="76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порты
</a:t>
            </a:r>
            <a:pPr algn="ctr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порты стали опорой внешней торговли. Через них Китай быстрее выводил продукцию на мировые рынки, а регионы внутри страны получили удобный выход к крупным центрам спроса.
</a:t>
            </a:r>
            <a:endParaRPr lang="en-US" sz="842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промышленности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инфраструктура обеспечила фабрики и города стабильными ресурсами для роста. Без надежного электроснабжения и логистики невозможно было бы массовое промышленное производство, которое стало основой экономического подъема.
</a:t>
            </a:r>
            <a:endParaRPr lang="en-US" sz="76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энергетика в экономическом подъёме
</a:t>
            </a:r>
            <a:endParaRPr lang="en-US" sz="23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промышленной сборки к инновациям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на исследования и разработки помог перейти от копирования технологий к их созданию. Университеты, исследовательские центры и предприятия стали работать теснее, формируя основу для инновационной экономики.
</a:t>
            </a:r>
            <a:endParaRPr lang="en-US" sz="948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телекоммуникации превратились в одни из самых заметных отраслей. Китайские компании укрепили позиции в производстве оборудования, сетевых решений и потребительской техники, снижая зависимость от простой сборки.
</a:t>
            </a:r>
            <a:endParaRPr lang="en-US" sz="948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электромобилей ускорило переход к новым технологиям в транспорте и промышленности. Эта сфера соединяет науку, производство батарей, цифровое управление и государственную поддержку долгосрочных приоритетов.
</a:t>
            </a:r>
            <a:endParaRPr lang="en-US" sz="948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изменили торговлю, услуги и повседневную жизнь. Цифровая экономика сделала рынок быстрее, а предприятия получили инструменты для работы с клиентами, логистикой и анализом спроса.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экологических рисков к решениям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переход от экологических проблем к мерам снижения ущерба и модернизации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ответ государства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молодых работников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уменьшает приток молодежи на рынок труда. В долгосрочной перспективе это может замедлять рост экономики и усложнять поддержание высокой занятости в промышленности и услугах.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 означает, что людей старшего возраста становится больше, чем прежде. Это повышает потребность в устойчивой пенсионной системе и более доступной медицинской помощи.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политика направлена на поддержку рождения детей через льготы, услуги ухода и социальные меры. Однако эффект таких решений зависит от стоимости жизни, жилья и ожиданий самих семей.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Пенсионные реформы и программы занятости пожилых людей помогают смягчить нагрузку на бюджет. Они позволяют дольше сохранять опытных работников в экономике и уменьшать дефицит рабочей силы.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благосостоянии и его последствия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доходы получили крупные города и прибрежные провинции, где сосредоточены инвестиции, экспорт и современные предприятия. Это усилило разрыв между динамичными центрами и менее развитыми территориями.
</a:t>
            </a:r>
            <a:endParaRPr lang="en-US" sz="941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жилье особенно заметен в крупных агломерациях. Для многих семей покупка квартиры стала гораздо сложнее, а арендная нагрузка влияет на выбор работы и места проживания.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 и медицина распределены неравномерно. В сильных регионах легче получить доступ к современным школам, университетам и клиникам, тогда как в отдалённых районах выбор заметно уже.
</a:t>
            </a:r>
            <a:endParaRPr lang="en-US" sz="941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выравнивание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повышают риск напряженности и замедляют мобильность населения. Поэтому государству приходится искать баланс между экономическим ростом и выравниванием возможностей для разных групп и регионов.
</a:t>
            </a:r>
            <a:endParaRPr lang="en-US" sz="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координация развития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цели фиксируются в пятилетних планах, где задаются приоритеты роста, технологий и регионального развития. Такой подход помогает согласовывать действия правительства, бизнеса и местных властей.
</a:t>
            </a:r>
            <a:endParaRPr lang="en-US" sz="948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отрасли получают поддержку через кредиты, налоговые стимулы и промышленную политику. Это позволяет направлять ресурсы туда, где страна хочет усилить конкурентоспособность и технологическую самостоятельность.
</a:t>
            </a:r>
            <a:endParaRPr lang="en-US" sz="948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контролирует ключевую инфраструктуру и важные сегменты экономики, чтобы снижать риски для развития. При этом частный сектор продолжает работать в рыночной среде и реагировать на спрос.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выравнивание остается отдельной задачей: внутренним провинциям нужны инвестиции, транспорт и кадры. Координация сверху помогает сокращать разрыв между побережьем и центром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будущего и пути адаптации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 требует перехода от экстенсивного расширения к повышению эффективности. Будущее все сильнее зависит от внутреннего спроса, качества услуг и способности экономики адаптироваться к новым условиям.
</a:t>
            </a:r>
            <a:endParaRPr lang="en-US" sz="906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 создает риск для инвестиций и устойчивости финансовой системы. Особенно важно контролировать долг регионов и компаний, чтобы сохранять пространство для развития и поддержки занятости.
</a:t>
            </a:r>
            <a:endParaRPr lang="en-US" sz="922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конкуренция усиливается, а значит, значение имеют собственные разработки, подготовка кадров и защита критически важных отраслей. Без этого сложнее удерживать позиции в глобальных цепочках стоимости.
</a:t>
            </a:r>
            <a:endParaRPr lang="en-US" sz="906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устойчивого развития связан с зелёной энергетикой, более равномерным ростом регионов и расширением потребления внутри страны. Именно сочетание инноваций и баланса интересов выглядит наиболее перспективным.
</a:t>
            </a:r>
            <a:endParaRPr lang="en-US" sz="9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Китая показало, как реформы, открытость, экспорт и инвестиции могут быстро изменить страну. Но вместе с успехом усилились неравенство, экологические риски и демографические вызовы.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рост, который изменил регион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2026-07-27T03:16:53Z</dcterms:created>
  <dcterms:modified xsi:type="dcterms:W3CDTF">2026-07-27T03:16:53Z</dcterms:modified>
</cp:coreProperties>
</file>